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0"/>
  </p:notesMasterIdLst>
  <p:sldIdLst>
    <p:sldId id="256" r:id="rId5"/>
    <p:sldId id="257" r:id="rId6"/>
    <p:sldId id="283" r:id="rId7"/>
    <p:sldId id="293" r:id="rId8"/>
    <p:sldId id="266" r:id="rId9"/>
    <p:sldId id="294" r:id="rId10"/>
    <p:sldId id="295" r:id="rId11"/>
    <p:sldId id="296" r:id="rId12"/>
    <p:sldId id="297" r:id="rId13"/>
    <p:sldId id="298" r:id="rId14"/>
    <p:sldId id="299" r:id="rId15"/>
    <p:sldId id="300" r:id="rId16"/>
    <p:sldId id="301" r:id="rId17"/>
    <p:sldId id="302" r:id="rId18"/>
    <p:sldId id="275" r:id="rId19"/>
  </p:sldIdLst>
  <p:sldSz cx="118872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74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3F1D5A"/>
    <a:srgbClr val="F7CE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5445D5-BBD9-E948-9AA2-7397BA1C6862}" v="228" dt="2021-06-15T11:28:42.504"/>
    <p1510:client id="{6ACA8499-D93C-2ACC-E0D6-AF252B7217DB}" v="62" dt="2021-06-14T14:07:11.28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3744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latt, Hannah" userId="S::hglatt@wcupa.edu::03d14ea4-e2cd-48c3-824c-89924a6dc6d5" providerId="AD" clId="Web-{6ACA8499-D93C-2ACC-E0D6-AF252B7217DB}"/>
    <pc:docChg chg="modSld">
      <pc:chgData name="Glatt, Hannah" userId="S::hglatt@wcupa.edu::03d14ea4-e2cd-48c3-824c-89924a6dc6d5" providerId="AD" clId="Web-{6ACA8499-D93C-2ACC-E0D6-AF252B7217DB}" dt="2021-06-14T14:07:11.285" v="29" actId="20577"/>
      <pc:docMkLst>
        <pc:docMk/>
      </pc:docMkLst>
      <pc:sldChg chg="modSp">
        <pc:chgData name="Glatt, Hannah" userId="S::hglatt@wcupa.edu::03d14ea4-e2cd-48c3-824c-89924a6dc6d5" providerId="AD" clId="Web-{6ACA8499-D93C-2ACC-E0D6-AF252B7217DB}" dt="2021-06-14T14:06:59.082" v="13" actId="20577"/>
        <pc:sldMkLst>
          <pc:docMk/>
          <pc:sldMk cId="2424625505" sldId="256"/>
        </pc:sldMkLst>
        <pc:spChg chg="mod">
          <ac:chgData name="Glatt, Hannah" userId="S::hglatt@wcupa.edu::03d14ea4-e2cd-48c3-824c-89924a6dc6d5" providerId="AD" clId="Web-{6ACA8499-D93C-2ACC-E0D6-AF252B7217DB}" dt="2021-06-14T14:06:59.082" v="13" actId="20577"/>
          <ac:spMkLst>
            <pc:docMk/>
            <pc:sldMk cId="2424625505" sldId="256"/>
            <ac:spMk id="6" creationId="{17EF019A-7E11-4FDB-AC66-00D00EF394C0}"/>
          </ac:spMkLst>
        </pc:spChg>
      </pc:sldChg>
      <pc:sldChg chg="modSp">
        <pc:chgData name="Glatt, Hannah" userId="S::hglatt@wcupa.edu::03d14ea4-e2cd-48c3-824c-89924a6dc6d5" providerId="AD" clId="Web-{6ACA8499-D93C-2ACC-E0D6-AF252B7217DB}" dt="2021-06-14T14:07:11.285" v="29" actId="20577"/>
        <pc:sldMkLst>
          <pc:docMk/>
          <pc:sldMk cId="1749117960" sldId="275"/>
        </pc:sldMkLst>
        <pc:spChg chg="mod">
          <ac:chgData name="Glatt, Hannah" userId="S::hglatt@wcupa.edu::03d14ea4-e2cd-48c3-824c-89924a6dc6d5" providerId="AD" clId="Web-{6ACA8499-D93C-2ACC-E0D6-AF252B7217DB}" dt="2021-06-14T14:07:11.285" v="29" actId="20577"/>
          <ac:spMkLst>
            <pc:docMk/>
            <pc:sldMk cId="1749117960" sldId="275"/>
            <ac:spMk id="6" creationId="{17EF019A-7E11-4FDB-AC66-00D00EF394C0}"/>
          </ac:spMkLst>
        </pc:spChg>
      </pc:sldChg>
    </pc:docChg>
  </pc:docChgLst>
  <pc:docChgLst>
    <pc:chgData name="Glatt, Hannah" userId="03d14ea4-e2cd-48c3-824c-89924a6dc6d5" providerId="ADAL" clId="{035445D5-BBD9-E948-9AA2-7397BA1C6862}"/>
    <pc:docChg chg="undo custSel addSld delSld modSld">
      <pc:chgData name="Glatt, Hannah" userId="03d14ea4-e2cd-48c3-824c-89924a6dc6d5" providerId="ADAL" clId="{035445D5-BBD9-E948-9AA2-7397BA1C6862}" dt="2021-06-15T11:28:42.504" v="1239" actId="20577"/>
      <pc:docMkLst>
        <pc:docMk/>
      </pc:docMkLst>
      <pc:sldChg chg="addSp modSp mod">
        <pc:chgData name="Glatt, Hannah" userId="03d14ea4-e2cd-48c3-824c-89924a6dc6d5" providerId="ADAL" clId="{035445D5-BBD9-E948-9AA2-7397BA1C6862}" dt="2021-06-09T15:23:27.714" v="1209"/>
        <pc:sldMkLst>
          <pc:docMk/>
          <pc:sldMk cId="2424625505" sldId="256"/>
        </pc:sldMkLst>
        <pc:spChg chg="add mod">
          <ac:chgData name="Glatt, Hannah" userId="03d14ea4-e2cd-48c3-824c-89924a6dc6d5" providerId="ADAL" clId="{035445D5-BBD9-E948-9AA2-7397BA1C6862}" dt="2021-06-09T15:23:01.387" v="1207"/>
          <ac:spMkLst>
            <pc:docMk/>
            <pc:sldMk cId="2424625505" sldId="256"/>
            <ac:spMk id="2" creationId="{CD1BD285-6435-2544-BB5D-6EA3D9CC043F}"/>
          </ac:spMkLst>
        </pc:spChg>
        <pc:spChg chg="add mod">
          <ac:chgData name="Glatt, Hannah" userId="03d14ea4-e2cd-48c3-824c-89924a6dc6d5" providerId="ADAL" clId="{035445D5-BBD9-E948-9AA2-7397BA1C6862}" dt="2021-06-09T15:22:46.080" v="1206" actId="767"/>
          <ac:spMkLst>
            <pc:docMk/>
            <pc:sldMk cId="2424625505" sldId="256"/>
            <ac:spMk id="3" creationId="{0A763D80-7214-614A-8F53-40E7390B184D}"/>
          </ac:spMkLst>
        </pc:spChg>
        <pc:spChg chg="mod">
          <ac:chgData name="Glatt, Hannah" userId="03d14ea4-e2cd-48c3-824c-89924a6dc6d5" providerId="ADAL" clId="{035445D5-BBD9-E948-9AA2-7397BA1C6862}" dt="2021-06-09T13:26:24.117" v="10" actId="20577"/>
          <ac:spMkLst>
            <pc:docMk/>
            <pc:sldMk cId="2424625505" sldId="256"/>
            <ac:spMk id="4" creationId="{85CA461B-A88B-4917-A002-B3E1215F3129}"/>
          </ac:spMkLst>
        </pc:spChg>
        <pc:spChg chg="add mod">
          <ac:chgData name="Glatt, Hannah" userId="03d14ea4-e2cd-48c3-824c-89924a6dc6d5" providerId="ADAL" clId="{035445D5-BBD9-E948-9AA2-7397BA1C6862}" dt="2021-06-09T15:23:16.007" v="1208"/>
          <ac:spMkLst>
            <pc:docMk/>
            <pc:sldMk cId="2424625505" sldId="256"/>
            <ac:spMk id="23" creationId="{153EEFCA-03D6-EE43-8654-9A7284290DD9}"/>
          </ac:spMkLst>
        </pc:spChg>
        <pc:spChg chg="add mod">
          <ac:chgData name="Glatt, Hannah" userId="03d14ea4-e2cd-48c3-824c-89924a6dc6d5" providerId="ADAL" clId="{035445D5-BBD9-E948-9AA2-7397BA1C6862}" dt="2021-06-09T15:23:27.714" v="1209"/>
          <ac:spMkLst>
            <pc:docMk/>
            <pc:sldMk cId="2424625505" sldId="256"/>
            <ac:spMk id="24" creationId="{00E880C3-B325-2542-80AC-6B8D32AC7F63}"/>
          </ac:spMkLst>
        </pc:spChg>
      </pc:sldChg>
      <pc:sldChg chg="addSp delSp modSp mod">
        <pc:chgData name="Glatt, Hannah" userId="03d14ea4-e2cd-48c3-824c-89924a6dc6d5" providerId="ADAL" clId="{035445D5-BBD9-E948-9AA2-7397BA1C6862}" dt="2021-06-14T14:56:47.521" v="1222" actId="478"/>
        <pc:sldMkLst>
          <pc:docMk/>
          <pc:sldMk cId="3514951038" sldId="257"/>
        </pc:sldMkLst>
        <pc:spChg chg="add del mod">
          <ac:chgData name="Glatt, Hannah" userId="03d14ea4-e2cd-48c3-824c-89924a6dc6d5" providerId="ADAL" clId="{035445D5-BBD9-E948-9AA2-7397BA1C6862}" dt="2021-06-14T14:56:29.368" v="1215" actId="478"/>
          <ac:spMkLst>
            <pc:docMk/>
            <pc:sldMk cId="3514951038" sldId="257"/>
            <ac:spMk id="6" creationId="{FC1AF3E7-59A4-BE46-9507-2D35F326D636}"/>
          </ac:spMkLst>
        </pc:spChg>
        <pc:spChg chg="add mod">
          <ac:chgData name="Glatt, Hannah" userId="03d14ea4-e2cd-48c3-824c-89924a6dc6d5" providerId="ADAL" clId="{035445D5-BBD9-E948-9AA2-7397BA1C6862}" dt="2021-06-14T14:56:12.782" v="1213"/>
          <ac:spMkLst>
            <pc:docMk/>
            <pc:sldMk cId="3514951038" sldId="257"/>
            <ac:spMk id="7" creationId="{28E1C0EC-8D77-5040-8306-FBC10502EE22}"/>
          </ac:spMkLst>
        </pc:spChg>
        <pc:spChg chg="add mod">
          <ac:chgData name="Glatt, Hannah" userId="03d14ea4-e2cd-48c3-824c-89924a6dc6d5" providerId="ADAL" clId="{035445D5-BBD9-E948-9AA2-7397BA1C6862}" dt="2021-06-14T14:56:45.453" v="1221" actId="1076"/>
          <ac:spMkLst>
            <pc:docMk/>
            <pc:sldMk cId="3514951038" sldId="257"/>
            <ac:spMk id="8" creationId="{A81341A5-78E3-1C4B-AA22-B89677D35D4E}"/>
          </ac:spMkLst>
        </pc:spChg>
        <pc:spChg chg="add del mod">
          <ac:chgData name="Glatt, Hannah" userId="03d14ea4-e2cd-48c3-824c-89924a6dc6d5" providerId="ADAL" clId="{035445D5-BBD9-E948-9AA2-7397BA1C6862}" dt="2021-06-14T14:56:47.521" v="1222" actId="478"/>
          <ac:spMkLst>
            <pc:docMk/>
            <pc:sldMk cId="3514951038" sldId="257"/>
            <ac:spMk id="9" creationId="{DEF0D4C0-A3A7-4A46-9432-A943D551B503}"/>
          </ac:spMkLst>
        </pc:spChg>
        <pc:spChg chg="del">
          <ac:chgData name="Glatt, Hannah" userId="03d14ea4-e2cd-48c3-824c-89924a6dc6d5" providerId="ADAL" clId="{035445D5-BBD9-E948-9AA2-7397BA1C6862}" dt="2021-06-09T13:33:35.477" v="11" actId="478"/>
          <ac:spMkLst>
            <pc:docMk/>
            <pc:sldMk cId="3514951038" sldId="257"/>
            <ac:spMk id="18" creationId="{2F35FCB8-D026-5240-A9CC-52289E4878DA}"/>
          </ac:spMkLst>
        </pc:spChg>
        <pc:spChg chg="mod">
          <ac:chgData name="Glatt, Hannah" userId="03d14ea4-e2cd-48c3-824c-89924a6dc6d5" providerId="ADAL" clId="{035445D5-BBD9-E948-9AA2-7397BA1C6862}" dt="2021-06-14T14:56:19.896" v="1214" actId="14100"/>
          <ac:spMkLst>
            <pc:docMk/>
            <pc:sldMk cId="3514951038" sldId="257"/>
            <ac:spMk id="19" creationId="{101B2EE4-6AE1-6448-BCFB-95C5F6EBBDC2}"/>
          </ac:spMkLst>
        </pc:spChg>
      </pc:sldChg>
      <pc:sldChg chg="delSp modSp del mod">
        <pc:chgData name="Glatt, Hannah" userId="03d14ea4-e2cd-48c3-824c-89924a6dc6d5" providerId="ADAL" clId="{035445D5-BBD9-E948-9AA2-7397BA1C6862}" dt="2021-06-09T13:40:06.949" v="63" actId="2696"/>
        <pc:sldMkLst>
          <pc:docMk/>
          <pc:sldMk cId="3749938491" sldId="259"/>
        </pc:sldMkLst>
        <pc:spChg chg="del mod">
          <ac:chgData name="Glatt, Hannah" userId="03d14ea4-e2cd-48c3-824c-89924a6dc6d5" providerId="ADAL" clId="{035445D5-BBD9-E948-9AA2-7397BA1C6862}" dt="2021-06-09T13:39:51.446" v="61" actId="478"/>
          <ac:spMkLst>
            <pc:docMk/>
            <pc:sldMk cId="3749938491" sldId="259"/>
            <ac:spMk id="2" creationId="{00000000-0000-0000-0000-000000000000}"/>
          </ac:spMkLst>
        </pc:spChg>
        <pc:spChg chg="del">
          <ac:chgData name="Glatt, Hannah" userId="03d14ea4-e2cd-48c3-824c-89924a6dc6d5" providerId="ADAL" clId="{035445D5-BBD9-E948-9AA2-7397BA1C6862}" dt="2021-06-09T13:39:54.003" v="62" actId="478"/>
          <ac:spMkLst>
            <pc:docMk/>
            <pc:sldMk cId="3749938491" sldId="259"/>
            <ac:spMk id="3" creationId="{00000000-0000-0000-0000-000000000000}"/>
          </ac:spMkLst>
        </pc:spChg>
      </pc:sldChg>
      <pc:sldChg chg="del">
        <pc:chgData name="Glatt, Hannah" userId="03d14ea4-e2cd-48c3-824c-89924a6dc6d5" providerId="ADAL" clId="{035445D5-BBD9-E948-9AA2-7397BA1C6862}" dt="2021-06-09T14:37:26.864" v="579" actId="2696"/>
        <pc:sldMkLst>
          <pc:docMk/>
          <pc:sldMk cId="667691129" sldId="261"/>
        </pc:sldMkLst>
      </pc:sldChg>
      <pc:sldChg chg="del">
        <pc:chgData name="Glatt, Hannah" userId="03d14ea4-e2cd-48c3-824c-89924a6dc6d5" providerId="ADAL" clId="{035445D5-BBD9-E948-9AA2-7397BA1C6862}" dt="2021-06-09T14:37:26.864" v="579" actId="2696"/>
        <pc:sldMkLst>
          <pc:docMk/>
          <pc:sldMk cId="1768631413" sldId="262"/>
        </pc:sldMkLst>
      </pc:sldChg>
      <pc:sldChg chg="del">
        <pc:chgData name="Glatt, Hannah" userId="03d14ea4-e2cd-48c3-824c-89924a6dc6d5" providerId="ADAL" clId="{035445D5-BBD9-E948-9AA2-7397BA1C6862}" dt="2021-06-09T13:40:07.536" v="64" actId="2696"/>
        <pc:sldMkLst>
          <pc:docMk/>
          <pc:sldMk cId="1227689218" sldId="263"/>
        </pc:sldMkLst>
      </pc:sldChg>
      <pc:sldChg chg="del">
        <pc:chgData name="Glatt, Hannah" userId="03d14ea4-e2cd-48c3-824c-89924a6dc6d5" providerId="ADAL" clId="{035445D5-BBD9-E948-9AA2-7397BA1C6862}" dt="2021-06-09T13:40:11.188" v="65" actId="2696"/>
        <pc:sldMkLst>
          <pc:docMk/>
          <pc:sldMk cId="135298042" sldId="264"/>
        </pc:sldMkLst>
      </pc:sldChg>
      <pc:sldChg chg="del">
        <pc:chgData name="Glatt, Hannah" userId="03d14ea4-e2cd-48c3-824c-89924a6dc6d5" providerId="ADAL" clId="{035445D5-BBD9-E948-9AA2-7397BA1C6862}" dt="2021-06-09T13:40:12.236" v="66" actId="2696"/>
        <pc:sldMkLst>
          <pc:docMk/>
          <pc:sldMk cId="2092609191" sldId="265"/>
        </pc:sldMkLst>
      </pc:sldChg>
      <pc:sldChg chg="addSp delSp modSp mod delAnim modAnim">
        <pc:chgData name="Glatt, Hannah" userId="03d14ea4-e2cd-48c3-824c-89924a6dc6d5" providerId="ADAL" clId="{035445D5-BBD9-E948-9AA2-7397BA1C6862}" dt="2021-06-09T15:11:08.518" v="1089"/>
        <pc:sldMkLst>
          <pc:docMk/>
          <pc:sldMk cId="2092609191" sldId="266"/>
        </pc:sldMkLst>
        <pc:spChg chg="del">
          <ac:chgData name="Glatt, Hannah" userId="03d14ea4-e2cd-48c3-824c-89924a6dc6d5" providerId="ADAL" clId="{035445D5-BBD9-E948-9AA2-7397BA1C6862}" dt="2021-06-09T13:51:44.557" v="240" actId="478"/>
          <ac:spMkLst>
            <pc:docMk/>
            <pc:sldMk cId="2092609191" sldId="266"/>
            <ac:spMk id="2" creationId="{00000000-0000-0000-0000-000000000000}"/>
          </ac:spMkLst>
        </pc:spChg>
        <pc:spChg chg="add mod">
          <ac:chgData name="Glatt, Hannah" userId="03d14ea4-e2cd-48c3-824c-89924a6dc6d5" providerId="ADAL" clId="{035445D5-BBD9-E948-9AA2-7397BA1C6862}" dt="2021-06-09T14:38:00.346" v="581" actId="1076"/>
          <ac:spMkLst>
            <pc:docMk/>
            <pc:sldMk cId="2092609191" sldId="266"/>
            <ac:spMk id="3" creationId="{513A5233-3AE0-E248-9EB3-32CEDBFC23FD}"/>
          </ac:spMkLst>
        </pc:spChg>
        <pc:spChg chg="add mod">
          <ac:chgData name="Glatt, Hannah" userId="03d14ea4-e2cd-48c3-824c-89924a6dc6d5" providerId="ADAL" clId="{035445D5-BBD9-E948-9AA2-7397BA1C6862}" dt="2021-06-09T14:38:00.346" v="581" actId="1076"/>
          <ac:spMkLst>
            <pc:docMk/>
            <pc:sldMk cId="2092609191" sldId="266"/>
            <ac:spMk id="4" creationId="{A0F95A43-942D-1040-ADB3-BDF46B89B64D}"/>
          </ac:spMkLst>
        </pc:spChg>
        <pc:spChg chg="add mod">
          <ac:chgData name="Glatt, Hannah" userId="03d14ea4-e2cd-48c3-824c-89924a6dc6d5" providerId="ADAL" clId="{035445D5-BBD9-E948-9AA2-7397BA1C6862}" dt="2021-06-09T13:54:48.951" v="317" actId="1076"/>
          <ac:spMkLst>
            <pc:docMk/>
            <pc:sldMk cId="2092609191" sldId="266"/>
            <ac:spMk id="5" creationId="{C314D451-B5BB-CE4A-9CF5-E673D2978E13}"/>
          </ac:spMkLst>
        </pc:spChg>
        <pc:spChg chg="add mod">
          <ac:chgData name="Glatt, Hannah" userId="03d14ea4-e2cd-48c3-824c-89924a6dc6d5" providerId="ADAL" clId="{035445D5-BBD9-E948-9AA2-7397BA1C6862}" dt="2021-06-09T14:38:00.346" v="581" actId="1076"/>
          <ac:spMkLst>
            <pc:docMk/>
            <pc:sldMk cId="2092609191" sldId="266"/>
            <ac:spMk id="6" creationId="{622804FE-B442-AF42-AA84-9171317E940E}"/>
          </ac:spMkLst>
        </pc:spChg>
        <pc:spChg chg="del">
          <ac:chgData name="Glatt, Hannah" userId="03d14ea4-e2cd-48c3-824c-89924a6dc6d5" providerId="ADAL" clId="{035445D5-BBD9-E948-9AA2-7397BA1C6862}" dt="2021-06-09T13:51:40.924" v="239" actId="478"/>
          <ac:spMkLst>
            <pc:docMk/>
            <pc:sldMk cId="2092609191" sldId="266"/>
            <ac:spMk id="17" creationId="{00000000-0000-0000-0000-000000000000}"/>
          </ac:spMkLst>
        </pc:spChg>
        <pc:spChg chg="del">
          <ac:chgData name="Glatt, Hannah" userId="03d14ea4-e2cd-48c3-824c-89924a6dc6d5" providerId="ADAL" clId="{035445D5-BBD9-E948-9AA2-7397BA1C6862}" dt="2021-06-09T13:51:40.924" v="239" actId="478"/>
          <ac:spMkLst>
            <pc:docMk/>
            <pc:sldMk cId="2092609191" sldId="266"/>
            <ac:spMk id="18" creationId="{00000000-0000-0000-0000-000000000000}"/>
          </ac:spMkLst>
        </pc:spChg>
        <pc:spChg chg="del">
          <ac:chgData name="Glatt, Hannah" userId="03d14ea4-e2cd-48c3-824c-89924a6dc6d5" providerId="ADAL" clId="{035445D5-BBD9-E948-9AA2-7397BA1C6862}" dt="2021-06-09T13:51:40.924" v="239" actId="478"/>
          <ac:spMkLst>
            <pc:docMk/>
            <pc:sldMk cId="2092609191" sldId="266"/>
            <ac:spMk id="19" creationId="{00000000-0000-0000-0000-000000000000}"/>
          </ac:spMkLst>
        </pc:spChg>
        <pc:spChg chg="del">
          <ac:chgData name="Glatt, Hannah" userId="03d14ea4-e2cd-48c3-824c-89924a6dc6d5" providerId="ADAL" clId="{035445D5-BBD9-E948-9AA2-7397BA1C6862}" dt="2021-06-09T13:51:45.766" v="241" actId="478"/>
          <ac:spMkLst>
            <pc:docMk/>
            <pc:sldMk cId="2092609191" sldId="266"/>
            <ac:spMk id="20" creationId="{00000000-0000-0000-0000-000000000000}"/>
          </ac:spMkLst>
        </pc:spChg>
        <pc:spChg chg="add mod">
          <ac:chgData name="Glatt, Hannah" userId="03d14ea4-e2cd-48c3-824c-89924a6dc6d5" providerId="ADAL" clId="{035445D5-BBD9-E948-9AA2-7397BA1C6862}" dt="2021-06-09T14:44:17.219" v="700" actId="1076"/>
          <ac:spMkLst>
            <pc:docMk/>
            <pc:sldMk cId="2092609191" sldId="266"/>
            <ac:spMk id="21" creationId="{26E13CE2-D3EF-2548-8CA7-E9C40E705CF4}"/>
          </ac:spMkLst>
        </pc:spChg>
        <pc:spChg chg="add mod">
          <ac:chgData name="Glatt, Hannah" userId="03d14ea4-e2cd-48c3-824c-89924a6dc6d5" providerId="ADAL" clId="{035445D5-BBD9-E948-9AA2-7397BA1C6862}" dt="2021-06-09T14:44:17.219" v="700" actId="1076"/>
          <ac:spMkLst>
            <pc:docMk/>
            <pc:sldMk cId="2092609191" sldId="266"/>
            <ac:spMk id="22" creationId="{4585899B-123F-494A-86D0-0000B44C699B}"/>
          </ac:spMkLst>
        </pc:spChg>
        <pc:spChg chg="add mod">
          <ac:chgData name="Glatt, Hannah" userId="03d14ea4-e2cd-48c3-824c-89924a6dc6d5" providerId="ADAL" clId="{035445D5-BBD9-E948-9AA2-7397BA1C6862}" dt="2021-06-09T15:11:08.518" v="1089"/>
          <ac:spMkLst>
            <pc:docMk/>
            <pc:sldMk cId="2092609191" sldId="266"/>
            <ac:spMk id="23" creationId="{E126F25E-B257-8E45-AF57-93F3D7958A07}"/>
          </ac:spMkLst>
        </pc:spChg>
        <pc:spChg chg="mod">
          <ac:chgData name="Glatt, Hannah" userId="03d14ea4-e2cd-48c3-824c-89924a6dc6d5" providerId="ADAL" clId="{035445D5-BBD9-E948-9AA2-7397BA1C6862}" dt="2021-06-09T13:51:35.168" v="238" actId="1076"/>
          <ac:spMkLst>
            <pc:docMk/>
            <pc:sldMk cId="2092609191" sldId="266"/>
            <ac:spMk id="31" creationId="{00000000-0000-0000-0000-000000000000}"/>
          </ac:spMkLst>
        </pc:spChg>
        <pc:spChg chg="del">
          <ac:chgData name="Glatt, Hannah" userId="03d14ea4-e2cd-48c3-824c-89924a6dc6d5" providerId="ADAL" clId="{035445D5-BBD9-E948-9AA2-7397BA1C6862}" dt="2021-06-09T13:51:40.924" v="239" actId="478"/>
          <ac:spMkLst>
            <pc:docMk/>
            <pc:sldMk cId="2092609191" sldId="266"/>
            <ac:spMk id="32" creationId="{00000000-0000-0000-0000-000000000000}"/>
          </ac:spMkLst>
        </pc:spChg>
        <pc:spChg chg="del">
          <ac:chgData name="Glatt, Hannah" userId="03d14ea4-e2cd-48c3-824c-89924a6dc6d5" providerId="ADAL" clId="{035445D5-BBD9-E948-9AA2-7397BA1C6862}" dt="2021-06-09T13:51:48.041" v="242" actId="478"/>
          <ac:spMkLst>
            <pc:docMk/>
            <pc:sldMk cId="2092609191" sldId="266"/>
            <ac:spMk id="33" creationId="{00000000-0000-0000-0000-000000000000}"/>
          </ac:spMkLst>
        </pc:spChg>
        <pc:spChg chg="del">
          <ac:chgData name="Glatt, Hannah" userId="03d14ea4-e2cd-48c3-824c-89924a6dc6d5" providerId="ADAL" clId="{035445D5-BBD9-E948-9AA2-7397BA1C6862}" dt="2021-06-09T13:51:40.924" v="239" actId="478"/>
          <ac:spMkLst>
            <pc:docMk/>
            <pc:sldMk cId="2092609191" sldId="266"/>
            <ac:spMk id="34" creationId="{00000000-0000-0000-0000-000000000000}"/>
          </ac:spMkLst>
        </pc:spChg>
        <pc:spChg chg="del">
          <ac:chgData name="Glatt, Hannah" userId="03d14ea4-e2cd-48c3-824c-89924a6dc6d5" providerId="ADAL" clId="{035445D5-BBD9-E948-9AA2-7397BA1C6862}" dt="2021-06-09T13:51:40.924" v="239" actId="478"/>
          <ac:spMkLst>
            <pc:docMk/>
            <pc:sldMk cId="2092609191" sldId="266"/>
            <ac:spMk id="35" creationId="{00000000-0000-0000-0000-000000000000}"/>
          </ac:spMkLst>
        </pc:spChg>
        <pc:spChg chg="add mod">
          <ac:chgData name="Glatt, Hannah" userId="03d14ea4-e2cd-48c3-824c-89924a6dc6d5" providerId="ADAL" clId="{035445D5-BBD9-E948-9AA2-7397BA1C6862}" dt="2021-06-09T14:38:00.346" v="581" actId="1076"/>
          <ac:spMkLst>
            <pc:docMk/>
            <pc:sldMk cId="2092609191" sldId="266"/>
            <ac:spMk id="36" creationId="{177E27E0-8359-2642-BC09-0388A639E21B}"/>
          </ac:spMkLst>
        </pc:spChg>
        <pc:spChg chg="add del mod">
          <ac:chgData name="Glatt, Hannah" userId="03d14ea4-e2cd-48c3-824c-89924a6dc6d5" providerId="ADAL" clId="{035445D5-BBD9-E948-9AA2-7397BA1C6862}" dt="2021-06-09T13:53:07.400" v="261" actId="478"/>
          <ac:spMkLst>
            <pc:docMk/>
            <pc:sldMk cId="2092609191" sldId="266"/>
            <ac:spMk id="38" creationId="{17CD1FFF-AE84-3949-B913-DC7DE4DEC8BA}"/>
          </ac:spMkLst>
        </pc:spChg>
        <pc:spChg chg="add del mod">
          <ac:chgData name="Glatt, Hannah" userId="03d14ea4-e2cd-48c3-824c-89924a6dc6d5" providerId="ADAL" clId="{035445D5-BBD9-E948-9AA2-7397BA1C6862}" dt="2021-06-09T13:53:06.437" v="260" actId="478"/>
          <ac:spMkLst>
            <pc:docMk/>
            <pc:sldMk cId="2092609191" sldId="266"/>
            <ac:spMk id="39" creationId="{AF53328A-1DBD-4044-BF37-72FADE7CE0D0}"/>
          </ac:spMkLst>
        </pc:spChg>
        <pc:spChg chg="add mod">
          <ac:chgData name="Glatt, Hannah" userId="03d14ea4-e2cd-48c3-824c-89924a6dc6d5" providerId="ADAL" clId="{035445D5-BBD9-E948-9AA2-7397BA1C6862}" dt="2021-06-09T14:38:00.346" v="581" actId="1076"/>
          <ac:spMkLst>
            <pc:docMk/>
            <pc:sldMk cId="2092609191" sldId="266"/>
            <ac:spMk id="40" creationId="{EF04C4EA-BA24-EB4A-BE71-8133E635A4E4}"/>
          </ac:spMkLst>
        </pc:spChg>
        <pc:spChg chg="add mod">
          <ac:chgData name="Glatt, Hannah" userId="03d14ea4-e2cd-48c3-824c-89924a6dc6d5" providerId="ADAL" clId="{035445D5-BBD9-E948-9AA2-7397BA1C6862}" dt="2021-06-09T14:38:00.346" v="581" actId="1076"/>
          <ac:spMkLst>
            <pc:docMk/>
            <pc:sldMk cId="2092609191" sldId="266"/>
            <ac:spMk id="41" creationId="{4E749B57-ACA3-C44B-8E45-FF77835AE473}"/>
          </ac:spMkLst>
        </pc:spChg>
        <pc:spChg chg="add mod">
          <ac:chgData name="Glatt, Hannah" userId="03d14ea4-e2cd-48c3-824c-89924a6dc6d5" providerId="ADAL" clId="{035445D5-BBD9-E948-9AA2-7397BA1C6862}" dt="2021-06-09T14:38:00.346" v="581" actId="1076"/>
          <ac:spMkLst>
            <pc:docMk/>
            <pc:sldMk cId="2092609191" sldId="266"/>
            <ac:spMk id="42" creationId="{79C93B8B-2530-9F4A-9992-0643F88DA5E0}"/>
          </ac:spMkLst>
        </pc:spChg>
        <pc:spChg chg="add mod">
          <ac:chgData name="Glatt, Hannah" userId="03d14ea4-e2cd-48c3-824c-89924a6dc6d5" providerId="ADAL" clId="{035445D5-BBD9-E948-9AA2-7397BA1C6862}" dt="2021-06-09T14:38:00.346" v="581" actId="1076"/>
          <ac:spMkLst>
            <pc:docMk/>
            <pc:sldMk cId="2092609191" sldId="266"/>
            <ac:spMk id="43" creationId="{B5C42403-52A6-5647-A958-148C385F3EE9}"/>
          </ac:spMkLst>
        </pc:spChg>
        <pc:spChg chg="add mod">
          <ac:chgData name="Glatt, Hannah" userId="03d14ea4-e2cd-48c3-824c-89924a6dc6d5" providerId="ADAL" clId="{035445D5-BBD9-E948-9AA2-7397BA1C6862}" dt="2021-06-09T14:38:00.346" v="581" actId="1076"/>
          <ac:spMkLst>
            <pc:docMk/>
            <pc:sldMk cId="2092609191" sldId="266"/>
            <ac:spMk id="44" creationId="{AADF3F17-FEB5-3A4D-A1F2-600FB9AFB484}"/>
          </ac:spMkLst>
        </pc:spChg>
        <pc:spChg chg="add mod">
          <ac:chgData name="Glatt, Hannah" userId="03d14ea4-e2cd-48c3-824c-89924a6dc6d5" providerId="ADAL" clId="{035445D5-BBD9-E948-9AA2-7397BA1C6862}" dt="2021-06-09T14:38:00.346" v="581" actId="1076"/>
          <ac:spMkLst>
            <pc:docMk/>
            <pc:sldMk cId="2092609191" sldId="266"/>
            <ac:spMk id="45" creationId="{0C727773-799E-8D4C-B420-F17DD020205C}"/>
          </ac:spMkLst>
        </pc:spChg>
        <pc:spChg chg="add mod">
          <ac:chgData name="Glatt, Hannah" userId="03d14ea4-e2cd-48c3-824c-89924a6dc6d5" providerId="ADAL" clId="{035445D5-BBD9-E948-9AA2-7397BA1C6862}" dt="2021-06-09T14:38:00.346" v="581" actId="1076"/>
          <ac:spMkLst>
            <pc:docMk/>
            <pc:sldMk cId="2092609191" sldId="266"/>
            <ac:spMk id="46" creationId="{B60ECEEA-5501-EC43-9021-C8F7B91B8C1C}"/>
          </ac:spMkLst>
        </pc:spChg>
        <pc:spChg chg="add mod">
          <ac:chgData name="Glatt, Hannah" userId="03d14ea4-e2cd-48c3-824c-89924a6dc6d5" providerId="ADAL" clId="{035445D5-BBD9-E948-9AA2-7397BA1C6862}" dt="2021-06-09T14:38:00.346" v="581" actId="1076"/>
          <ac:spMkLst>
            <pc:docMk/>
            <pc:sldMk cId="2092609191" sldId="266"/>
            <ac:spMk id="49" creationId="{BC88EFC0-3EE5-6B40-A89B-4A885995DA4A}"/>
          </ac:spMkLst>
        </pc:spChg>
        <pc:spChg chg="add mod">
          <ac:chgData name="Glatt, Hannah" userId="03d14ea4-e2cd-48c3-824c-89924a6dc6d5" providerId="ADAL" clId="{035445D5-BBD9-E948-9AA2-7397BA1C6862}" dt="2021-06-09T14:38:00.346" v="581" actId="1076"/>
          <ac:spMkLst>
            <pc:docMk/>
            <pc:sldMk cId="2092609191" sldId="266"/>
            <ac:spMk id="50" creationId="{C818E8BD-8138-1E4B-AA9C-BACBE0E46A24}"/>
          </ac:spMkLst>
        </pc:spChg>
        <pc:spChg chg="del">
          <ac:chgData name="Glatt, Hannah" userId="03d14ea4-e2cd-48c3-824c-89924a6dc6d5" providerId="ADAL" clId="{035445D5-BBD9-E948-9AA2-7397BA1C6862}" dt="2021-06-09T13:51:31.057" v="236" actId="478"/>
          <ac:spMkLst>
            <pc:docMk/>
            <pc:sldMk cId="2092609191" sldId="266"/>
            <ac:spMk id="51" creationId="{00000000-0000-0000-0000-000000000000}"/>
          </ac:spMkLst>
        </pc:spChg>
        <pc:spChg chg="del">
          <ac:chgData name="Glatt, Hannah" userId="03d14ea4-e2cd-48c3-824c-89924a6dc6d5" providerId="ADAL" clId="{035445D5-BBD9-E948-9AA2-7397BA1C6862}" dt="2021-06-09T13:51:31.057" v="236" actId="478"/>
          <ac:spMkLst>
            <pc:docMk/>
            <pc:sldMk cId="2092609191" sldId="266"/>
            <ac:spMk id="52" creationId="{00000000-0000-0000-0000-000000000000}"/>
          </ac:spMkLst>
        </pc:spChg>
        <pc:spChg chg="del">
          <ac:chgData name="Glatt, Hannah" userId="03d14ea4-e2cd-48c3-824c-89924a6dc6d5" providerId="ADAL" clId="{035445D5-BBD9-E948-9AA2-7397BA1C6862}" dt="2021-06-09T13:51:31.057" v="236" actId="478"/>
          <ac:spMkLst>
            <pc:docMk/>
            <pc:sldMk cId="2092609191" sldId="266"/>
            <ac:spMk id="53" creationId="{00000000-0000-0000-0000-000000000000}"/>
          </ac:spMkLst>
        </pc:spChg>
        <pc:spChg chg="del">
          <ac:chgData name="Glatt, Hannah" userId="03d14ea4-e2cd-48c3-824c-89924a6dc6d5" providerId="ADAL" clId="{035445D5-BBD9-E948-9AA2-7397BA1C6862}" dt="2021-06-09T13:51:31.057" v="236" actId="478"/>
          <ac:spMkLst>
            <pc:docMk/>
            <pc:sldMk cId="2092609191" sldId="266"/>
            <ac:spMk id="54" creationId="{00000000-0000-0000-0000-000000000000}"/>
          </ac:spMkLst>
        </pc:spChg>
        <pc:spChg chg="del">
          <ac:chgData name="Glatt, Hannah" userId="03d14ea4-e2cd-48c3-824c-89924a6dc6d5" providerId="ADAL" clId="{035445D5-BBD9-E948-9AA2-7397BA1C6862}" dt="2021-06-09T13:51:31.057" v="236" actId="478"/>
          <ac:spMkLst>
            <pc:docMk/>
            <pc:sldMk cId="2092609191" sldId="266"/>
            <ac:spMk id="55" creationId="{00000000-0000-0000-0000-000000000000}"/>
          </ac:spMkLst>
        </pc:spChg>
        <pc:spChg chg="del">
          <ac:chgData name="Glatt, Hannah" userId="03d14ea4-e2cd-48c3-824c-89924a6dc6d5" providerId="ADAL" clId="{035445D5-BBD9-E948-9AA2-7397BA1C6862}" dt="2021-06-09T13:51:31.057" v="236" actId="478"/>
          <ac:spMkLst>
            <pc:docMk/>
            <pc:sldMk cId="2092609191" sldId="266"/>
            <ac:spMk id="56" creationId="{00000000-0000-0000-0000-000000000000}"/>
          </ac:spMkLst>
        </pc:spChg>
        <pc:spChg chg="del">
          <ac:chgData name="Glatt, Hannah" userId="03d14ea4-e2cd-48c3-824c-89924a6dc6d5" providerId="ADAL" clId="{035445D5-BBD9-E948-9AA2-7397BA1C6862}" dt="2021-06-09T13:51:31.057" v="236" actId="478"/>
          <ac:spMkLst>
            <pc:docMk/>
            <pc:sldMk cId="2092609191" sldId="266"/>
            <ac:spMk id="57" creationId="{00000000-0000-0000-0000-000000000000}"/>
          </ac:spMkLst>
        </pc:spChg>
        <pc:spChg chg="del">
          <ac:chgData name="Glatt, Hannah" userId="03d14ea4-e2cd-48c3-824c-89924a6dc6d5" providerId="ADAL" clId="{035445D5-BBD9-E948-9AA2-7397BA1C6862}" dt="2021-06-09T13:51:31.057" v="236" actId="478"/>
          <ac:spMkLst>
            <pc:docMk/>
            <pc:sldMk cId="2092609191" sldId="266"/>
            <ac:spMk id="58" creationId="{00000000-0000-0000-0000-000000000000}"/>
          </ac:spMkLst>
        </pc:spChg>
        <pc:spChg chg="del">
          <ac:chgData name="Glatt, Hannah" userId="03d14ea4-e2cd-48c3-824c-89924a6dc6d5" providerId="ADAL" clId="{035445D5-BBD9-E948-9AA2-7397BA1C6862}" dt="2021-06-09T13:51:31.057" v="236" actId="478"/>
          <ac:spMkLst>
            <pc:docMk/>
            <pc:sldMk cId="2092609191" sldId="266"/>
            <ac:spMk id="59" creationId="{00000000-0000-0000-0000-000000000000}"/>
          </ac:spMkLst>
        </pc:spChg>
        <pc:spChg chg="del">
          <ac:chgData name="Glatt, Hannah" userId="03d14ea4-e2cd-48c3-824c-89924a6dc6d5" providerId="ADAL" clId="{035445D5-BBD9-E948-9AA2-7397BA1C6862}" dt="2021-06-09T13:51:31.057" v="236" actId="478"/>
          <ac:spMkLst>
            <pc:docMk/>
            <pc:sldMk cId="2092609191" sldId="266"/>
            <ac:spMk id="60" creationId="{00000000-0000-0000-0000-000000000000}"/>
          </ac:spMkLst>
        </pc:spChg>
        <pc:spChg chg="del">
          <ac:chgData name="Glatt, Hannah" userId="03d14ea4-e2cd-48c3-824c-89924a6dc6d5" providerId="ADAL" clId="{035445D5-BBD9-E948-9AA2-7397BA1C6862}" dt="2021-06-09T13:51:31.057" v="236" actId="478"/>
          <ac:spMkLst>
            <pc:docMk/>
            <pc:sldMk cId="2092609191" sldId="266"/>
            <ac:spMk id="61" creationId="{00000000-0000-0000-0000-000000000000}"/>
          </ac:spMkLst>
        </pc:spChg>
        <pc:spChg chg="del">
          <ac:chgData name="Glatt, Hannah" userId="03d14ea4-e2cd-48c3-824c-89924a6dc6d5" providerId="ADAL" clId="{035445D5-BBD9-E948-9AA2-7397BA1C6862}" dt="2021-06-09T13:51:31.057" v="236" actId="478"/>
          <ac:spMkLst>
            <pc:docMk/>
            <pc:sldMk cId="2092609191" sldId="266"/>
            <ac:spMk id="62" creationId="{00000000-0000-0000-0000-000000000000}"/>
          </ac:spMkLst>
        </pc:spChg>
        <pc:spChg chg="del">
          <ac:chgData name="Glatt, Hannah" userId="03d14ea4-e2cd-48c3-824c-89924a6dc6d5" providerId="ADAL" clId="{035445D5-BBD9-E948-9AA2-7397BA1C6862}" dt="2021-06-09T13:51:31.057" v="236" actId="478"/>
          <ac:spMkLst>
            <pc:docMk/>
            <pc:sldMk cId="2092609191" sldId="266"/>
            <ac:spMk id="63" creationId="{00000000-0000-0000-0000-000000000000}"/>
          </ac:spMkLst>
        </pc:spChg>
        <pc:spChg chg="del">
          <ac:chgData name="Glatt, Hannah" userId="03d14ea4-e2cd-48c3-824c-89924a6dc6d5" providerId="ADAL" clId="{035445D5-BBD9-E948-9AA2-7397BA1C6862}" dt="2021-06-09T13:51:31.057" v="236" actId="478"/>
          <ac:spMkLst>
            <pc:docMk/>
            <pc:sldMk cId="2092609191" sldId="266"/>
            <ac:spMk id="64" creationId="{00000000-0000-0000-0000-000000000000}"/>
          </ac:spMkLst>
        </pc:spChg>
        <pc:spChg chg="del">
          <ac:chgData name="Glatt, Hannah" userId="03d14ea4-e2cd-48c3-824c-89924a6dc6d5" providerId="ADAL" clId="{035445D5-BBD9-E948-9AA2-7397BA1C6862}" dt="2021-06-09T13:51:31.057" v="236" actId="478"/>
          <ac:spMkLst>
            <pc:docMk/>
            <pc:sldMk cId="2092609191" sldId="266"/>
            <ac:spMk id="65" creationId="{00000000-0000-0000-0000-000000000000}"/>
          </ac:spMkLst>
        </pc:spChg>
        <pc:spChg chg="del">
          <ac:chgData name="Glatt, Hannah" userId="03d14ea4-e2cd-48c3-824c-89924a6dc6d5" providerId="ADAL" clId="{035445D5-BBD9-E948-9AA2-7397BA1C6862}" dt="2021-06-09T13:51:31.057" v="236" actId="478"/>
          <ac:spMkLst>
            <pc:docMk/>
            <pc:sldMk cId="2092609191" sldId="266"/>
            <ac:spMk id="66" creationId="{00000000-0000-0000-0000-000000000000}"/>
          </ac:spMkLst>
        </pc:spChg>
        <pc:spChg chg="del">
          <ac:chgData name="Glatt, Hannah" userId="03d14ea4-e2cd-48c3-824c-89924a6dc6d5" providerId="ADAL" clId="{035445D5-BBD9-E948-9AA2-7397BA1C6862}" dt="2021-06-09T13:51:31.057" v="236" actId="478"/>
          <ac:spMkLst>
            <pc:docMk/>
            <pc:sldMk cId="2092609191" sldId="266"/>
            <ac:spMk id="67" creationId="{00000000-0000-0000-0000-000000000000}"/>
          </ac:spMkLst>
        </pc:spChg>
        <pc:spChg chg="del">
          <ac:chgData name="Glatt, Hannah" userId="03d14ea4-e2cd-48c3-824c-89924a6dc6d5" providerId="ADAL" clId="{035445D5-BBD9-E948-9AA2-7397BA1C6862}" dt="2021-06-09T13:51:48.041" v="242" actId="478"/>
          <ac:spMkLst>
            <pc:docMk/>
            <pc:sldMk cId="2092609191" sldId="266"/>
            <ac:spMk id="68" creationId="{00000000-0000-0000-0000-000000000000}"/>
          </ac:spMkLst>
        </pc:spChg>
        <pc:spChg chg="del">
          <ac:chgData name="Glatt, Hannah" userId="03d14ea4-e2cd-48c3-824c-89924a6dc6d5" providerId="ADAL" clId="{035445D5-BBD9-E948-9AA2-7397BA1C6862}" dt="2021-06-09T13:51:40.924" v="239" actId="478"/>
          <ac:spMkLst>
            <pc:docMk/>
            <pc:sldMk cId="2092609191" sldId="266"/>
            <ac:spMk id="69" creationId="{00000000-0000-0000-0000-000000000000}"/>
          </ac:spMkLst>
        </pc:spChg>
        <pc:spChg chg="del">
          <ac:chgData name="Glatt, Hannah" userId="03d14ea4-e2cd-48c3-824c-89924a6dc6d5" providerId="ADAL" clId="{035445D5-BBD9-E948-9AA2-7397BA1C6862}" dt="2021-06-09T13:51:40.924" v="239" actId="478"/>
          <ac:spMkLst>
            <pc:docMk/>
            <pc:sldMk cId="2092609191" sldId="266"/>
            <ac:spMk id="70" creationId="{00000000-0000-0000-0000-000000000000}"/>
          </ac:spMkLst>
        </pc:spChg>
        <pc:spChg chg="del">
          <ac:chgData name="Glatt, Hannah" userId="03d14ea4-e2cd-48c3-824c-89924a6dc6d5" providerId="ADAL" clId="{035445D5-BBD9-E948-9AA2-7397BA1C6862}" dt="2021-06-09T13:51:40.924" v="239" actId="478"/>
          <ac:spMkLst>
            <pc:docMk/>
            <pc:sldMk cId="2092609191" sldId="266"/>
            <ac:spMk id="71" creationId="{00000000-0000-0000-0000-000000000000}"/>
          </ac:spMkLst>
        </pc:spChg>
        <pc:spChg chg="del">
          <ac:chgData name="Glatt, Hannah" userId="03d14ea4-e2cd-48c3-824c-89924a6dc6d5" providerId="ADAL" clId="{035445D5-BBD9-E948-9AA2-7397BA1C6862}" dt="2021-06-09T13:51:40.924" v="239" actId="478"/>
          <ac:spMkLst>
            <pc:docMk/>
            <pc:sldMk cId="2092609191" sldId="266"/>
            <ac:spMk id="72" creationId="{00000000-0000-0000-0000-000000000000}"/>
          </ac:spMkLst>
        </pc:spChg>
        <pc:spChg chg="del">
          <ac:chgData name="Glatt, Hannah" userId="03d14ea4-e2cd-48c3-824c-89924a6dc6d5" providerId="ADAL" clId="{035445D5-BBD9-E948-9AA2-7397BA1C6862}" dt="2021-06-09T13:51:40.924" v="239" actId="478"/>
          <ac:spMkLst>
            <pc:docMk/>
            <pc:sldMk cId="2092609191" sldId="266"/>
            <ac:spMk id="73" creationId="{00000000-0000-0000-0000-000000000000}"/>
          </ac:spMkLst>
        </pc:spChg>
        <pc:spChg chg="add mod">
          <ac:chgData name="Glatt, Hannah" userId="03d14ea4-e2cd-48c3-824c-89924a6dc6d5" providerId="ADAL" clId="{035445D5-BBD9-E948-9AA2-7397BA1C6862}" dt="2021-06-09T14:38:00.346" v="581" actId="1076"/>
          <ac:spMkLst>
            <pc:docMk/>
            <pc:sldMk cId="2092609191" sldId="266"/>
            <ac:spMk id="74" creationId="{9BBE52BE-3EAD-9540-8C56-EA6852C5CBA1}"/>
          </ac:spMkLst>
        </pc:spChg>
        <pc:spChg chg="add mod">
          <ac:chgData name="Glatt, Hannah" userId="03d14ea4-e2cd-48c3-824c-89924a6dc6d5" providerId="ADAL" clId="{035445D5-BBD9-E948-9AA2-7397BA1C6862}" dt="2021-06-09T14:38:00.346" v="581" actId="1076"/>
          <ac:spMkLst>
            <pc:docMk/>
            <pc:sldMk cId="2092609191" sldId="266"/>
            <ac:spMk id="75" creationId="{E6BC2D83-4554-784D-8D13-87DB51F4AE83}"/>
          </ac:spMkLst>
        </pc:spChg>
        <pc:spChg chg="add mod">
          <ac:chgData name="Glatt, Hannah" userId="03d14ea4-e2cd-48c3-824c-89924a6dc6d5" providerId="ADAL" clId="{035445D5-BBD9-E948-9AA2-7397BA1C6862}" dt="2021-06-09T14:38:00.346" v="581" actId="1076"/>
          <ac:spMkLst>
            <pc:docMk/>
            <pc:sldMk cId="2092609191" sldId="266"/>
            <ac:spMk id="76" creationId="{0F19694F-0F7E-F241-970E-B42622004168}"/>
          </ac:spMkLst>
        </pc:spChg>
        <pc:spChg chg="add mod">
          <ac:chgData name="Glatt, Hannah" userId="03d14ea4-e2cd-48c3-824c-89924a6dc6d5" providerId="ADAL" clId="{035445D5-BBD9-E948-9AA2-7397BA1C6862}" dt="2021-06-09T14:38:00.346" v="581" actId="1076"/>
          <ac:spMkLst>
            <pc:docMk/>
            <pc:sldMk cId="2092609191" sldId="266"/>
            <ac:spMk id="77" creationId="{AF75CF3F-A208-414D-AFF5-03ECEE59F239}"/>
          </ac:spMkLst>
        </pc:spChg>
        <pc:spChg chg="add mod">
          <ac:chgData name="Glatt, Hannah" userId="03d14ea4-e2cd-48c3-824c-89924a6dc6d5" providerId="ADAL" clId="{035445D5-BBD9-E948-9AA2-7397BA1C6862}" dt="2021-06-09T14:38:00.346" v="581" actId="1076"/>
          <ac:spMkLst>
            <pc:docMk/>
            <pc:sldMk cId="2092609191" sldId="266"/>
            <ac:spMk id="78" creationId="{C9DEA5DF-89AB-3F46-893F-2EF41C55B57E}"/>
          </ac:spMkLst>
        </pc:spChg>
        <pc:spChg chg="add mod">
          <ac:chgData name="Glatt, Hannah" userId="03d14ea4-e2cd-48c3-824c-89924a6dc6d5" providerId="ADAL" clId="{035445D5-BBD9-E948-9AA2-7397BA1C6862}" dt="2021-06-09T14:30:24.215" v="506" actId="1076"/>
          <ac:spMkLst>
            <pc:docMk/>
            <pc:sldMk cId="2092609191" sldId="266"/>
            <ac:spMk id="79" creationId="{3C523F36-80C9-E141-9384-CA5CA599DDAB}"/>
          </ac:spMkLst>
        </pc:spChg>
        <pc:spChg chg="add mod">
          <ac:chgData name="Glatt, Hannah" userId="03d14ea4-e2cd-48c3-824c-89924a6dc6d5" providerId="ADAL" clId="{035445D5-BBD9-E948-9AA2-7397BA1C6862}" dt="2021-06-09T14:20:29.364" v="430" actId="20577"/>
          <ac:spMkLst>
            <pc:docMk/>
            <pc:sldMk cId="2092609191" sldId="266"/>
            <ac:spMk id="80" creationId="{8580D9F9-5AA7-DA43-AB6E-6C69ABEAF138}"/>
          </ac:spMkLst>
        </pc:spChg>
        <pc:spChg chg="add mod">
          <ac:chgData name="Glatt, Hannah" userId="03d14ea4-e2cd-48c3-824c-89924a6dc6d5" providerId="ADAL" clId="{035445D5-BBD9-E948-9AA2-7397BA1C6862}" dt="2021-06-09T14:30:24.215" v="506" actId="1076"/>
          <ac:spMkLst>
            <pc:docMk/>
            <pc:sldMk cId="2092609191" sldId="266"/>
            <ac:spMk id="81" creationId="{43B8E0BC-5497-6A4E-A2BF-31158F41AF8B}"/>
          </ac:spMkLst>
        </pc:spChg>
        <pc:spChg chg="add mod topLvl">
          <ac:chgData name="Glatt, Hannah" userId="03d14ea4-e2cd-48c3-824c-89924a6dc6d5" providerId="ADAL" clId="{035445D5-BBD9-E948-9AA2-7397BA1C6862}" dt="2021-06-09T14:31:45.833" v="522" actId="1076"/>
          <ac:spMkLst>
            <pc:docMk/>
            <pc:sldMk cId="2092609191" sldId="266"/>
            <ac:spMk id="82" creationId="{09421160-0EF4-C54A-9902-E31EB91D4E2C}"/>
          </ac:spMkLst>
        </pc:spChg>
        <pc:spChg chg="add mod">
          <ac:chgData name="Glatt, Hannah" userId="03d14ea4-e2cd-48c3-824c-89924a6dc6d5" providerId="ADAL" clId="{035445D5-BBD9-E948-9AA2-7397BA1C6862}" dt="2021-06-09T14:22:45.022" v="463" actId="20577"/>
          <ac:spMkLst>
            <pc:docMk/>
            <pc:sldMk cId="2092609191" sldId="266"/>
            <ac:spMk id="83" creationId="{DB24183B-5161-EB4C-9530-FB85801AC0F5}"/>
          </ac:spMkLst>
        </pc:spChg>
        <pc:spChg chg="add mod topLvl">
          <ac:chgData name="Glatt, Hannah" userId="03d14ea4-e2cd-48c3-824c-89924a6dc6d5" providerId="ADAL" clId="{035445D5-BBD9-E948-9AA2-7397BA1C6862}" dt="2021-06-09T14:33:40.634" v="540" actId="165"/>
          <ac:spMkLst>
            <pc:docMk/>
            <pc:sldMk cId="2092609191" sldId="266"/>
            <ac:spMk id="84" creationId="{D4256D67-4744-5A4A-9560-DEF23EF53945}"/>
          </ac:spMkLst>
        </pc:spChg>
        <pc:spChg chg="add mod">
          <ac:chgData name="Glatt, Hannah" userId="03d14ea4-e2cd-48c3-824c-89924a6dc6d5" providerId="ADAL" clId="{035445D5-BBD9-E948-9AA2-7397BA1C6862}" dt="2021-06-09T14:23:27.061" v="480" actId="20577"/>
          <ac:spMkLst>
            <pc:docMk/>
            <pc:sldMk cId="2092609191" sldId="266"/>
            <ac:spMk id="85" creationId="{09903233-7917-A247-80BB-219E3D53D11A}"/>
          </ac:spMkLst>
        </pc:spChg>
        <pc:spChg chg="add mod">
          <ac:chgData name="Glatt, Hannah" userId="03d14ea4-e2cd-48c3-824c-89924a6dc6d5" providerId="ADAL" clId="{035445D5-BBD9-E948-9AA2-7397BA1C6862}" dt="2021-06-09T14:23:21.425" v="478" actId="20577"/>
          <ac:spMkLst>
            <pc:docMk/>
            <pc:sldMk cId="2092609191" sldId="266"/>
            <ac:spMk id="86" creationId="{FCB305C7-7543-A741-85E4-F40601FD8D71}"/>
          </ac:spMkLst>
        </pc:spChg>
        <pc:spChg chg="add mod">
          <ac:chgData name="Glatt, Hannah" userId="03d14ea4-e2cd-48c3-824c-89924a6dc6d5" providerId="ADAL" clId="{035445D5-BBD9-E948-9AA2-7397BA1C6862}" dt="2021-06-09T14:23:46.591" v="486" actId="20577"/>
          <ac:spMkLst>
            <pc:docMk/>
            <pc:sldMk cId="2092609191" sldId="266"/>
            <ac:spMk id="87" creationId="{92D05683-1756-F34D-B414-CFF0BD41F9E2}"/>
          </ac:spMkLst>
        </pc:spChg>
        <pc:spChg chg="add mod topLvl">
          <ac:chgData name="Glatt, Hannah" userId="03d14ea4-e2cd-48c3-824c-89924a6dc6d5" providerId="ADAL" clId="{035445D5-BBD9-E948-9AA2-7397BA1C6862}" dt="2021-06-09T14:31:51.713" v="523" actId="1076"/>
          <ac:spMkLst>
            <pc:docMk/>
            <pc:sldMk cId="2092609191" sldId="266"/>
            <ac:spMk id="88" creationId="{8F6D973B-FDDE-CC49-B7B7-80735212905A}"/>
          </ac:spMkLst>
        </pc:spChg>
        <pc:spChg chg="add mod">
          <ac:chgData name="Glatt, Hannah" userId="03d14ea4-e2cd-48c3-824c-89924a6dc6d5" providerId="ADAL" clId="{035445D5-BBD9-E948-9AA2-7397BA1C6862}" dt="2021-06-09T14:25:51.886" v="490" actId="1076"/>
          <ac:spMkLst>
            <pc:docMk/>
            <pc:sldMk cId="2092609191" sldId="266"/>
            <ac:spMk id="89" creationId="{88159AB1-E2CC-DD46-BEAD-BB6ED6B50EE9}"/>
          </ac:spMkLst>
        </pc:spChg>
        <pc:spChg chg="add mod topLvl">
          <ac:chgData name="Glatt, Hannah" userId="03d14ea4-e2cd-48c3-824c-89924a6dc6d5" providerId="ADAL" clId="{035445D5-BBD9-E948-9AA2-7397BA1C6862}" dt="2021-06-09T14:33:55.297" v="541" actId="1076"/>
          <ac:spMkLst>
            <pc:docMk/>
            <pc:sldMk cId="2092609191" sldId="266"/>
            <ac:spMk id="90" creationId="{ADC61E80-6F6B-7141-805B-B7F192CC82A5}"/>
          </ac:spMkLst>
        </pc:spChg>
        <pc:spChg chg="add mod">
          <ac:chgData name="Glatt, Hannah" userId="03d14ea4-e2cd-48c3-824c-89924a6dc6d5" providerId="ADAL" clId="{035445D5-BBD9-E948-9AA2-7397BA1C6862}" dt="2021-06-09T14:26:10.295" v="494" actId="1076"/>
          <ac:spMkLst>
            <pc:docMk/>
            <pc:sldMk cId="2092609191" sldId="266"/>
            <ac:spMk id="91" creationId="{B6D830B1-4741-774F-89B6-566C4C0B900A}"/>
          </ac:spMkLst>
        </pc:spChg>
        <pc:spChg chg="add mod">
          <ac:chgData name="Glatt, Hannah" userId="03d14ea4-e2cd-48c3-824c-89924a6dc6d5" providerId="ADAL" clId="{035445D5-BBD9-E948-9AA2-7397BA1C6862}" dt="2021-06-09T14:26:16.477" v="496" actId="1076"/>
          <ac:spMkLst>
            <pc:docMk/>
            <pc:sldMk cId="2092609191" sldId="266"/>
            <ac:spMk id="92" creationId="{CA51F48A-364F-894F-A716-0A7DB4FB1831}"/>
          </ac:spMkLst>
        </pc:spChg>
        <pc:spChg chg="add mod">
          <ac:chgData name="Glatt, Hannah" userId="03d14ea4-e2cd-48c3-824c-89924a6dc6d5" providerId="ADAL" clId="{035445D5-BBD9-E948-9AA2-7397BA1C6862}" dt="2021-06-09T14:26:24.080" v="498" actId="1076"/>
          <ac:spMkLst>
            <pc:docMk/>
            <pc:sldMk cId="2092609191" sldId="266"/>
            <ac:spMk id="93" creationId="{F9D1FDE3-6649-1F46-B336-1D217A5DC5D0}"/>
          </ac:spMkLst>
        </pc:spChg>
        <pc:spChg chg="add mod">
          <ac:chgData name="Glatt, Hannah" userId="03d14ea4-e2cd-48c3-824c-89924a6dc6d5" providerId="ADAL" clId="{035445D5-BBD9-E948-9AA2-7397BA1C6862}" dt="2021-06-09T14:26:31.459" v="500" actId="1076"/>
          <ac:spMkLst>
            <pc:docMk/>
            <pc:sldMk cId="2092609191" sldId="266"/>
            <ac:spMk id="94" creationId="{D0DB33FF-7AC4-0C47-8266-97F880A9FA10}"/>
          </ac:spMkLst>
        </pc:spChg>
        <pc:spChg chg="add mod">
          <ac:chgData name="Glatt, Hannah" userId="03d14ea4-e2cd-48c3-824c-89924a6dc6d5" providerId="ADAL" clId="{035445D5-BBD9-E948-9AA2-7397BA1C6862}" dt="2021-06-09T14:43:38.357" v="692" actId="20577"/>
          <ac:spMkLst>
            <pc:docMk/>
            <pc:sldMk cId="2092609191" sldId="266"/>
            <ac:spMk id="95" creationId="{819629B2-8544-D347-ACA8-E0DCD4807802}"/>
          </ac:spMkLst>
        </pc:spChg>
        <pc:spChg chg="add mod">
          <ac:chgData name="Glatt, Hannah" userId="03d14ea4-e2cd-48c3-824c-89924a6dc6d5" providerId="ADAL" clId="{035445D5-BBD9-E948-9AA2-7397BA1C6862}" dt="2021-06-09T14:44:17.219" v="700" actId="1076"/>
          <ac:spMkLst>
            <pc:docMk/>
            <pc:sldMk cId="2092609191" sldId="266"/>
            <ac:spMk id="96" creationId="{58F2AC3C-A673-9A4E-82BE-4A14074F36A2}"/>
          </ac:spMkLst>
        </pc:spChg>
        <pc:spChg chg="add mod">
          <ac:chgData name="Glatt, Hannah" userId="03d14ea4-e2cd-48c3-824c-89924a6dc6d5" providerId="ADAL" clId="{035445D5-BBD9-E948-9AA2-7397BA1C6862}" dt="2021-06-09T14:44:17.219" v="700" actId="1076"/>
          <ac:spMkLst>
            <pc:docMk/>
            <pc:sldMk cId="2092609191" sldId="266"/>
            <ac:spMk id="97" creationId="{93B02E06-B503-6A46-80F5-562E56DE54D0}"/>
          </ac:spMkLst>
        </pc:spChg>
        <pc:spChg chg="add del mod">
          <ac:chgData name="Glatt, Hannah" userId="03d14ea4-e2cd-48c3-824c-89924a6dc6d5" providerId="ADAL" clId="{035445D5-BBD9-E948-9AA2-7397BA1C6862}" dt="2021-06-09T14:39:58.333" v="647" actId="478"/>
          <ac:spMkLst>
            <pc:docMk/>
            <pc:sldMk cId="2092609191" sldId="266"/>
            <ac:spMk id="98" creationId="{72DF66A7-E123-B544-BF6D-106B5626B867}"/>
          </ac:spMkLst>
        </pc:spChg>
        <pc:spChg chg="add del mod">
          <ac:chgData name="Glatt, Hannah" userId="03d14ea4-e2cd-48c3-824c-89924a6dc6d5" providerId="ADAL" clId="{035445D5-BBD9-E948-9AA2-7397BA1C6862}" dt="2021-06-09T14:39:58.333" v="647" actId="478"/>
          <ac:spMkLst>
            <pc:docMk/>
            <pc:sldMk cId="2092609191" sldId="266"/>
            <ac:spMk id="99" creationId="{3388A880-FB0B-9D4A-B291-0011EF1533E4}"/>
          </ac:spMkLst>
        </pc:spChg>
        <pc:spChg chg="add mod">
          <ac:chgData name="Glatt, Hannah" userId="03d14ea4-e2cd-48c3-824c-89924a6dc6d5" providerId="ADAL" clId="{035445D5-BBD9-E948-9AA2-7397BA1C6862}" dt="2021-06-09T14:44:17.219" v="700" actId="1076"/>
          <ac:spMkLst>
            <pc:docMk/>
            <pc:sldMk cId="2092609191" sldId="266"/>
            <ac:spMk id="100" creationId="{C428114E-5050-9245-A42F-2B50D1CC18E6}"/>
          </ac:spMkLst>
        </pc:spChg>
        <pc:spChg chg="add mod">
          <ac:chgData name="Glatt, Hannah" userId="03d14ea4-e2cd-48c3-824c-89924a6dc6d5" providerId="ADAL" clId="{035445D5-BBD9-E948-9AA2-7397BA1C6862}" dt="2021-06-09T14:44:17.219" v="700" actId="1076"/>
          <ac:spMkLst>
            <pc:docMk/>
            <pc:sldMk cId="2092609191" sldId="266"/>
            <ac:spMk id="101" creationId="{8FFCBF55-ABE0-F84D-B59A-121ADDFC7DD2}"/>
          </ac:spMkLst>
        </pc:spChg>
        <pc:spChg chg="add del mod">
          <ac:chgData name="Glatt, Hannah" userId="03d14ea4-e2cd-48c3-824c-89924a6dc6d5" providerId="ADAL" clId="{035445D5-BBD9-E948-9AA2-7397BA1C6862}" dt="2021-06-09T14:42:35.795" v="673" actId="478"/>
          <ac:spMkLst>
            <pc:docMk/>
            <pc:sldMk cId="2092609191" sldId="266"/>
            <ac:spMk id="102" creationId="{53AE3E2C-DA88-AD45-BA2D-C6F414B5695F}"/>
          </ac:spMkLst>
        </pc:spChg>
        <pc:spChg chg="add del mod">
          <ac:chgData name="Glatt, Hannah" userId="03d14ea4-e2cd-48c3-824c-89924a6dc6d5" providerId="ADAL" clId="{035445D5-BBD9-E948-9AA2-7397BA1C6862}" dt="2021-06-09T14:42:35.795" v="673" actId="478"/>
          <ac:spMkLst>
            <pc:docMk/>
            <pc:sldMk cId="2092609191" sldId="266"/>
            <ac:spMk id="103" creationId="{E655638F-46B9-BF43-8712-4880C1D8344E}"/>
          </ac:spMkLst>
        </pc:spChg>
        <pc:spChg chg="add del mod">
          <ac:chgData name="Glatt, Hannah" userId="03d14ea4-e2cd-48c3-824c-89924a6dc6d5" providerId="ADAL" clId="{035445D5-BBD9-E948-9AA2-7397BA1C6862}" dt="2021-06-09T14:42:35.795" v="673" actId="478"/>
          <ac:spMkLst>
            <pc:docMk/>
            <pc:sldMk cId="2092609191" sldId="266"/>
            <ac:spMk id="104" creationId="{6F8EF8F0-6786-9741-8A2B-76A0E0C088EF}"/>
          </ac:spMkLst>
        </pc:spChg>
        <pc:spChg chg="add del mod">
          <ac:chgData name="Glatt, Hannah" userId="03d14ea4-e2cd-48c3-824c-89924a6dc6d5" providerId="ADAL" clId="{035445D5-BBD9-E948-9AA2-7397BA1C6862}" dt="2021-06-09T14:42:35.795" v="673" actId="478"/>
          <ac:spMkLst>
            <pc:docMk/>
            <pc:sldMk cId="2092609191" sldId="266"/>
            <ac:spMk id="105" creationId="{A245FA44-46C8-3348-A162-B9F9D4DFF5DA}"/>
          </ac:spMkLst>
        </pc:spChg>
        <pc:spChg chg="add mod">
          <ac:chgData name="Glatt, Hannah" userId="03d14ea4-e2cd-48c3-824c-89924a6dc6d5" providerId="ADAL" clId="{035445D5-BBD9-E948-9AA2-7397BA1C6862}" dt="2021-06-09T14:44:17.219" v="700" actId="1076"/>
          <ac:spMkLst>
            <pc:docMk/>
            <pc:sldMk cId="2092609191" sldId="266"/>
            <ac:spMk id="106" creationId="{D6C56EE9-616D-8C4A-A530-9FF09574BC5E}"/>
          </ac:spMkLst>
        </pc:spChg>
        <pc:spChg chg="add mod">
          <ac:chgData name="Glatt, Hannah" userId="03d14ea4-e2cd-48c3-824c-89924a6dc6d5" providerId="ADAL" clId="{035445D5-BBD9-E948-9AA2-7397BA1C6862}" dt="2021-06-09T14:43:47.366" v="699" actId="20577"/>
          <ac:spMkLst>
            <pc:docMk/>
            <pc:sldMk cId="2092609191" sldId="266"/>
            <ac:spMk id="107" creationId="{951F0621-A19A-E74D-9F89-332D8D0A6D36}"/>
          </ac:spMkLst>
        </pc:spChg>
        <pc:spChg chg="add mod">
          <ac:chgData name="Glatt, Hannah" userId="03d14ea4-e2cd-48c3-824c-89924a6dc6d5" providerId="ADAL" clId="{035445D5-BBD9-E948-9AA2-7397BA1C6862}" dt="2021-06-09T14:44:17.219" v="700" actId="1076"/>
          <ac:spMkLst>
            <pc:docMk/>
            <pc:sldMk cId="2092609191" sldId="266"/>
            <ac:spMk id="108" creationId="{663099E4-4D35-354C-8941-EF3A06D3754C}"/>
          </ac:spMkLst>
        </pc:spChg>
        <pc:spChg chg="add mod">
          <ac:chgData name="Glatt, Hannah" userId="03d14ea4-e2cd-48c3-824c-89924a6dc6d5" providerId="ADAL" clId="{035445D5-BBD9-E948-9AA2-7397BA1C6862}" dt="2021-06-09T14:44:17.219" v="700" actId="1076"/>
          <ac:spMkLst>
            <pc:docMk/>
            <pc:sldMk cId="2092609191" sldId="266"/>
            <ac:spMk id="109" creationId="{47384BC3-C456-F042-8AE4-1F98892B528F}"/>
          </ac:spMkLst>
        </pc:spChg>
        <pc:spChg chg="add mod">
          <ac:chgData name="Glatt, Hannah" userId="03d14ea4-e2cd-48c3-824c-89924a6dc6d5" providerId="ADAL" clId="{035445D5-BBD9-E948-9AA2-7397BA1C6862}" dt="2021-06-09T14:44:17.219" v="700" actId="1076"/>
          <ac:spMkLst>
            <pc:docMk/>
            <pc:sldMk cId="2092609191" sldId="266"/>
            <ac:spMk id="110" creationId="{EC50513A-0495-5546-BE70-50485A1533E7}"/>
          </ac:spMkLst>
        </pc:spChg>
        <pc:spChg chg="add mod">
          <ac:chgData name="Glatt, Hannah" userId="03d14ea4-e2cd-48c3-824c-89924a6dc6d5" providerId="ADAL" clId="{035445D5-BBD9-E948-9AA2-7397BA1C6862}" dt="2021-06-09T14:44:17.219" v="700" actId="1076"/>
          <ac:spMkLst>
            <pc:docMk/>
            <pc:sldMk cId="2092609191" sldId="266"/>
            <ac:spMk id="111" creationId="{79F95D81-36A9-FB4C-BF8E-D9A24BA7A71C}"/>
          </ac:spMkLst>
        </pc:spChg>
        <pc:spChg chg="add mod">
          <ac:chgData name="Glatt, Hannah" userId="03d14ea4-e2cd-48c3-824c-89924a6dc6d5" providerId="ADAL" clId="{035445D5-BBD9-E948-9AA2-7397BA1C6862}" dt="2021-06-09T14:44:17.219" v="700" actId="1076"/>
          <ac:spMkLst>
            <pc:docMk/>
            <pc:sldMk cId="2092609191" sldId="266"/>
            <ac:spMk id="112" creationId="{D4BACD7F-9AB4-054A-89FC-C1F5E4F3879E}"/>
          </ac:spMkLst>
        </pc:spChg>
        <pc:grpChg chg="add mod">
          <ac:chgData name="Glatt, Hannah" userId="03d14ea4-e2cd-48c3-824c-89924a6dc6d5" providerId="ADAL" clId="{035445D5-BBD9-E948-9AA2-7397BA1C6862}" dt="2021-06-09T14:38:00.346" v="581" actId="1076"/>
          <ac:grpSpMkLst>
            <pc:docMk/>
            <pc:sldMk cId="2092609191" sldId="266"/>
            <ac:grpSpMk id="7" creationId="{3A1467C2-AD01-2E4D-A293-B5A105E38360}"/>
          </ac:grpSpMkLst>
        </pc:grpChg>
        <pc:grpChg chg="add del mod">
          <ac:chgData name="Glatt, Hannah" userId="03d14ea4-e2cd-48c3-824c-89924a6dc6d5" providerId="ADAL" clId="{035445D5-BBD9-E948-9AA2-7397BA1C6862}" dt="2021-06-09T14:31:38.933" v="521" actId="165"/>
          <ac:grpSpMkLst>
            <pc:docMk/>
            <pc:sldMk cId="2092609191" sldId="266"/>
            <ac:grpSpMk id="8" creationId="{0B2BFA93-2F86-B645-93CB-0C6BD7972A9F}"/>
          </ac:grpSpMkLst>
        </pc:grpChg>
        <pc:grpChg chg="add mod">
          <ac:chgData name="Glatt, Hannah" userId="03d14ea4-e2cd-48c3-824c-89924a6dc6d5" providerId="ADAL" clId="{035445D5-BBD9-E948-9AA2-7397BA1C6862}" dt="2021-06-09T14:38:00.346" v="581" actId="1076"/>
          <ac:grpSpMkLst>
            <pc:docMk/>
            <pc:sldMk cId="2092609191" sldId="266"/>
            <ac:grpSpMk id="9" creationId="{D2CD6524-AFA6-1E41-8A79-6DB21BBE2D10}"/>
          </ac:grpSpMkLst>
        </pc:grpChg>
        <pc:grpChg chg="add del mod">
          <ac:chgData name="Glatt, Hannah" userId="03d14ea4-e2cd-48c3-824c-89924a6dc6d5" providerId="ADAL" clId="{035445D5-BBD9-E948-9AA2-7397BA1C6862}" dt="2021-06-09T14:33:40.634" v="540" actId="165"/>
          <ac:grpSpMkLst>
            <pc:docMk/>
            <pc:sldMk cId="2092609191" sldId="266"/>
            <ac:grpSpMk id="10" creationId="{66975AE9-D1B4-9441-AE79-56D6372FF407}"/>
          </ac:grpSpMkLst>
        </pc:grpChg>
        <pc:grpChg chg="add mod">
          <ac:chgData name="Glatt, Hannah" userId="03d14ea4-e2cd-48c3-824c-89924a6dc6d5" providerId="ADAL" clId="{035445D5-BBD9-E948-9AA2-7397BA1C6862}" dt="2021-06-09T14:38:00.346" v="581" actId="1076"/>
          <ac:grpSpMkLst>
            <pc:docMk/>
            <pc:sldMk cId="2092609191" sldId="266"/>
            <ac:grpSpMk id="11" creationId="{1061FA95-068D-664A-ACCA-1ACFD8C08581}"/>
          </ac:grpSpMkLst>
        </pc:grpChg>
        <pc:grpChg chg="add mod">
          <ac:chgData name="Glatt, Hannah" userId="03d14ea4-e2cd-48c3-824c-89924a6dc6d5" providerId="ADAL" clId="{035445D5-BBD9-E948-9AA2-7397BA1C6862}" dt="2021-06-09T15:09:35.681" v="1064" actId="1076"/>
          <ac:grpSpMkLst>
            <pc:docMk/>
            <pc:sldMk cId="2092609191" sldId="266"/>
            <ac:grpSpMk id="12" creationId="{B9428144-D8DE-4545-9F47-1917036CC360}"/>
          </ac:grpSpMkLst>
        </pc:grpChg>
        <pc:grpChg chg="add mod">
          <ac:chgData name="Glatt, Hannah" userId="03d14ea4-e2cd-48c3-824c-89924a6dc6d5" providerId="ADAL" clId="{035445D5-BBD9-E948-9AA2-7397BA1C6862}" dt="2021-06-09T14:38:00.346" v="581" actId="1076"/>
          <ac:grpSpMkLst>
            <pc:docMk/>
            <pc:sldMk cId="2092609191" sldId="266"/>
            <ac:grpSpMk id="13" creationId="{E0B6C18A-0B43-AC47-93D7-5027E5D023AA}"/>
          </ac:grpSpMkLst>
        </pc:grpChg>
        <pc:grpChg chg="add mod">
          <ac:chgData name="Glatt, Hannah" userId="03d14ea4-e2cd-48c3-824c-89924a6dc6d5" providerId="ADAL" clId="{035445D5-BBD9-E948-9AA2-7397BA1C6862}" dt="2021-06-09T14:38:00.346" v="581" actId="1076"/>
          <ac:grpSpMkLst>
            <pc:docMk/>
            <pc:sldMk cId="2092609191" sldId="266"/>
            <ac:grpSpMk id="14" creationId="{F798615A-BF02-A747-B86D-AB0142F2F33D}"/>
          </ac:grpSpMkLst>
        </pc:grpChg>
        <pc:grpChg chg="add mod">
          <ac:chgData name="Glatt, Hannah" userId="03d14ea4-e2cd-48c3-824c-89924a6dc6d5" providerId="ADAL" clId="{035445D5-BBD9-E948-9AA2-7397BA1C6862}" dt="2021-06-09T14:38:00.346" v="581" actId="1076"/>
          <ac:grpSpMkLst>
            <pc:docMk/>
            <pc:sldMk cId="2092609191" sldId="266"/>
            <ac:grpSpMk id="15" creationId="{B4019541-D3CC-F64C-8460-36F7C7E865D1}"/>
          </ac:grpSpMkLst>
        </pc:grpChg>
        <pc:grpChg chg="add mod">
          <ac:chgData name="Glatt, Hannah" userId="03d14ea4-e2cd-48c3-824c-89924a6dc6d5" providerId="ADAL" clId="{035445D5-BBD9-E948-9AA2-7397BA1C6862}" dt="2021-06-09T14:38:00.346" v="581" actId="1076"/>
          <ac:grpSpMkLst>
            <pc:docMk/>
            <pc:sldMk cId="2092609191" sldId="266"/>
            <ac:grpSpMk id="16" creationId="{C541B3A2-7213-0D41-AACA-EDFAC9BD723E}"/>
          </ac:grpSpMkLst>
        </pc:grpChg>
      </pc:sldChg>
      <pc:sldChg chg="del">
        <pc:chgData name="Glatt, Hannah" userId="03d14ea4-e2cd-48c3-824c-89924a6dc6d5" providerId="ADAL" clId="{035445D5-BBD9-E948-9AA2-7397BA1C6862}" dt="2021-06-09T14:37:26.864" v="579" actId="2696"/>
        <pc:sldMkLst>
          <pc:docMk/>
          <pc:sldMk cId="2092609191" sldId="267"/>
        </pc:sldMkLst>
      </pc:sldChg>
      <pc:sldChg chg="del">
        <pc:chgData name="Glatt, Hannah" userId="03d14ea4-e2cd-48c3-824c-89924a6dc6d5" providerId="ADAL" clId="{035445D5-BBD9-E948-9AA2-7397BA1C6862}" dt="2021-06-09T14:37:26.864" v="579" actId="2696"/>
        <pc:sldMkLst>
          <pc:docMk/>
          <pc:sldMk cId="2092609191" sldId="268"/>
        </pc:sldMkLst>
      </pc:sldChg>
      <pc:sldChg chg="del">
        <pc:chgData name="Glatt, Hannah" userId="03d14ea4-e2cd-48c3-824c-89924a6dc6d5" providerId="ADAL" clId="{035445D5-BBD9-E948-9AA2-7397BA1C6862}" dt="2021-06-09T14:37:26.864" v="579" actId="2696"/>
        <pc:sldMkLst>
          <pc:docMk/>
          <pc:sldMk cId="810985367" sldId="276"/>
        </pc:sldMkLst>
      </pc:sldChg>
      <pc:sldChg chg="del">
        <pc:chgData name="Glatt, Hannah" userId="03d14ea4-e2cd-48c3-824c-89924a6dc6d5" providerId="ADAL" clId="{035445D5-BBD9-E948-9AA2-7397BA1C6862}" dt="2021-06-09T14:37:26.864" v="579" actId="2696"/>
        <pc:sldMkLst>
          <pc:docMk/>
          <pc:sldMk cId="2257627623" sldId="277"/>
        </pc:sldMkLst>
      </pc:sldChg>
      <pc:sldChg chg="del">
        <pc:chgData name="Glatt, Hannah" userId="03d14ea4-e2cd-48c3-824c-89924a6dc6d5" providerId="ADAL" clId="{035445D5-BBD9-E948-9AA2-7397BA1C6862}" dt="2021-06-09T14:37:26.864" v="579" actId="2696"/>
        <pc:sldMkLst>
          <pc:docMk/>
          <pc:sldMk cId="2058723796" sldId="278"/>
        </pc:sldMkLst>
      </pc:sldChg>
      <pc:sldChg chg="del">
        <pc:chgData name="Glatt, Hannah" userId="03d14ea4-e2cd-48c3-824c-89924a6dc6d5" providerId="ADAL" clId="{035445D5-BBD9-E948-9AA2-7397BA1C6862}" dt="2021-06-09T14:37:26.864" v="579" actId="2696"/>
        <pc:sldMkLst>
          <pc:docMk/>
          <pc:sldMk cId="2756816120" sldId="279"/>
        </pc:sldMkLst>
      </pc:sldChg>
      <pc:sldChg chg="del">
        <pc:chgData name="Glatt, Hannah" userId="03d14ea4-e2cd-48c3-824c-89924a6dc6d5" providerId="ADAL" clId="{035445D5-BBD9-E948-9AA2-7397BA1C6862}" dt="2021-06-09T14:37:26.864" v="579" actId="2696"/>
        <pc:sldMkLst>
          <pc:docMk/>
          <pc:sldMk cId="856679679" sldId="280"/>
        </pc:sldMkLst>
      </pc:sldChg>
      <pc:sldChg chg="del">
        <pc:chgData name="Glatt, Hannah" userId="03d14ea4-e2cd-48c3-824c-89924a6dc6d5" providerId="ADAL" clId="{035445D5-BBD9-E948-9AA2-7397BA1C6862}" dt="2021-06-09T14:37:26.864" v="579" actId="2696"/>
        <pc:sldMkLst>
          <pc:docMk/>
          <pc:sldMk cId="897093334" sldId="281"/>
        </pc:sldMkLst>
      </pc:sldChg>
      <pc:sldChg chg="del">
        <pc:chgData name="Glatt, Hannah" userId="03d14ea4-e2cd-48c3-824c-89924a6dc6d5" providerId="ADAL" clId="{035445D5-BBD9-E948-9AA2-7397BA1C6862}" dt="2021-06-09T14:37:26.864" v="579" actId="2696"/>
        <pc:sldMkLst>
          <pc:docMk/>
          <pc:sldMk cId="4057401160" sldId="282"/>
        </pc:sldMkLst>
      </pc:sldChg>
      <pc:sldChg chg="addSp delSp modSp add mod setBg">
        <pc:chgData name="Glatt, Hannah" userId="03d14ea4-e2cd-48c3-824c-89924a6dc6d5" providerId="ADAL" clId="{035445D5-BBD9-E948-9AA2-7397BA1C6862}" dt="2021-06-14T14:56:08.224" v="1212" actId="1076"/>
        <pc:sldMkLst>
          <pc:docMk/>
          <pc:sldMk cId="1242561711" sldId="283"/>
        </pc:sldMkLst>
        <pc:spChg chg="add del mod">
          <ac:chgData name="Glatt, Hannah" userId="03d14ea4-e2cd-48c3-824c-89924a6dc6d5" providerId="ADAL" clId="{035445D5-BBD9-E948-9AA2-7397BA1C6862}" dt="2021-06-09T13:42:52.967" v="92"/>
          <ac:spMkLst>
            <pc:docMk/>
            <pc:sldMk cId="1242561711" sldId="283"/>
            <ac:spMk id="2" creationId="{D5A8E8A2-25B5-784B-A713-9003297775AE}"/>
          </ac:spMkLst>
        </pc:spChg>
        <pc:spChg chg="add del mod">
          <ac:chgData name="Glatt, Hannah" userId="03d14ea4-e2cd-48c3-824c-89924a6dc6d5" providerId="ADAL" clId="{035445D5-BBD9-E948-9AA2-7397BA1C6862}" dt="2021-06-09T13:42:50.010" v="90" actId="478"/>
          <ac:spMkLst>
            <pc:docMk/>
            <pc:sldMk cId="1242561711" sldId="283"/>
            <ac:spMk id="3" creationId="{05083F75-3170-D649-B0E2-A3BEC4363A4A}"/>
          </ac:spMkLst>
        </pc:spChg>
        <pc:spChg chg="add del mod">
          <ac:chgData name="Glatt, Hannah" userId="03d14ea4-e2cd-48c3-824c-89924a6dc6d5" providerId="ADAL" clId="{035445D5-BBD9-E948-9AA2-7397BA1C6862}" dt="2021-06-09T13:43:13.442" v="95" actId="478"/>
          <ac:spMkLst>
            <pc:docMk/>
            <pc:sldMk cId="1242561711" sldId="283"/>
            <ac:spMk id="4" creationId="{96F5044B-86B7-F14E-BDF6-9571B5A3E724}"/>
          </ac:spMkLst>
        </pc:spChg>
        <pc:spChg chg="add mod">
          <ac:chgData name="Glatt, Hannah" userId="03d14ea4-e2cd-48c3-824c-89924a6dc6d5" providerId="ADAL" clId="{035445D5-BBD9-E948-9AA2-7397BA1C6862}" dt="2021-06-09T13:43:39.724" v="101" actId="208"/>
          <ac:spMkLst>
            <pc:docMk/>
            <pc:sldMk cId="1242561711" sldId="283"/>
            <ac:spMk id="5" creationId="{DFDFA1C5-26E7-BE4D-B427-E530F02D3B5D}"/>
          </ac:spMkLst>
        </pc:spChg>
        <pc:spChg chg="add mod">
          <ac:chgData name="Glatt, Hannah" userId="03d14ea4-e2cd-48c3-824c-89924a6dc6d5" providerId="ADAL" clId="{035445D5-BBD9-E948-9AA2-7397BA1C6862}" dt="2021-06-09T13:49:11.507" v="141" actId="20577"/>
          <ac:spMkLst>
            <pc:docMk/>
            <pc:sldMk cId="1242561711" sldId="283"/>
            <ac:spMk id="6" creationId="{B53C98D2-21CA-EA4E-8495-D1B85E397519}"/>
          </ac:spMkLst>
        </pc:spChg>
        <pc:spChg chg="add mod">
          <ac:chgData name="Glatt, Hannah" userId="03d14ea4-e2cd-48c3-824c-89924a6dc6d5" providerId="ADAL" clId="{035445D5-BBD9-E948-9AA2-7397BA1C6862}" dt="2021-06-09T13:48:48.824" v="131" actId="1076"/>
          <ac:spMkLst>
            <pc:docMk/>
            <pc:sldMk cId="1242561711" sldId="283"/>
            <ac:spMk id="7" creationId="{4B943919-A1AD-8748-9CF5-F00AD4681EB5}"/>
          </ac:spMkLst>
        </pc:spChg>
        <pc:spChg chg="add del mod">
          <ac:chgData name="Glatt, Hannah" userId="03d14ea4-e2cd-48c3-824c-89924a6dc6d5" providerId="ADAL" clId="{035445D5-BBD9-E948-9AA2-7397BA1C6862}" dt="2021-06-09T13:49:06.499" v="135" actId="478"/>
          <ac:spMkLst>
            <pc:docMk/>
            <pc:sldMk cId="1242561711" sldId="283"/>
            <ac:spMk id="8" creationId="{627911BC-A644-0343-86EC-6CC39CA24394}"/>
          </ac:spMkLst>
        </pc:spChg>
        <pc:spChg chg="add mod">
          <ac:chgData name="Glatt, Hannah" userId="03d14ea4-e2cd-48c3-824c-89924a6dc6d5" providerId="ADAL" clId="{035445D5-BBD9-E948-9AA2-7397BA1C6862}" dt="2021-06-09T13:50:23.784" v="211" actId="1076"/>
          <ac:spMkLst>
            <pc:docMk/>
            <pc:sldMk cId="1242561711" sldId="283"/>
            <ac:spMk id="9" creationId="{327242E4-597D-F544-839C-FDF38F45EB85}"/>
          </ac:spMkLst>
        </pc:spChg>
        <pc:spChg chg="add mod">
          <ac:chgData name="Glatt, Hannah" userId="03d14ea4-e2cd-48c3-824c-89924a6dc6d5" providerId="ADAL" clId="{035445D5-BBD9-E948-9AA2-7397BA1C6862}" dt="2021-06-09T13:51:01.034" v="223" actId="1076"/>
          <ac:spMkLst>
            <pc:docMk/>
            <pc:sldMk cId="1242561711" sldId="283"/>
            <ac:spMk id="11" creationId="{58C0CDD5-7F30-0A4F-80BA-16744ECA750E}"/>
          </ac:spMkLst>
        </pc:spChg>
        <pc:spChg chg="add mod">
          <ac:chgData name="Glatt, Hannah" userId="03d14ea4-e2cd-48c3-824c-89924a6dc6d5" providerId="ADAL" clId="{035445D5-BBD9-E948-9AA2-7397BA1C6862}" dt="2021-06-09T13:49:45.029" v="160" actId="688"/>
          <ac:spMkLst>
            <pc:docMk/>
            <pc:sldMk cId="1242561711" sldId="283"/>
            <ac:spMk id="12" creationId="{8E8A457B-EBC9-094C-9956-02E2C2B8DABC}"/>
          </ac:spMkLst>
        </pc:spChg>
        <pc:spChg chg="add mod">
          <ac:chgData name="Glatt, Hannah" userId="03d14ea4-e2cd-48c3-824c-89924a6dc6d5" providerId="ADAL" clId="{035445D5-BBD9-E948-9AA2-7397BA1C6862}" dt="2021-06-14T14:56:08.224" v="1212" actId="1076"/>
          <ac:spMkLst>
            <pc:docMk/>
            <pc:sldMk cId="1242561711" sldId="283"/>
            <ac:spMk id="13" creationId="{3CECAA5A-712A-A343-A2B8-B796A32A1113}"/>
          </ac:spMkLst>
        </pc:spChg>
        <pc:spChg chg="add mod">
          <ac:chgData name="Glatt, Hannah" userId="03d14ea4-e2cd-48c3-824c-89924a6dc6d5" providerId="ADAL" clId="{035445D5-BBD9-E948-9AA2-7397BA1C6862}" dt="2021-06-09T13:48:50.613" v="132" actId="1076"/>
          <ac:spMkLst>
            <pc:docMk/>
            <pc:sldMk cId="1242561711" sldId="283"/>
            <ac:spMk id="16" creationId="{EE4BEC7E-2B08-984A-BDE9-7BA54BCEF9A1}"/>
          </ac:spMkLst>
        </pc:spChg>
        <pc:spChg chg="add mod">
          <ac:chgData name="Glatt, Hannah" userId="03d14ea4-e2cd-48c3-824c-89924a6dc6d5" providerId="ADAL" clId="{035445D5-BBD9-E948-9AA2-7397BA1C6862}" dt="2021-06-09T13:50:32.260" v="219" actId="20577"/>
          <ac:spMkLst>
            <pc:docMk/>
            <pc:sldMk cId="1242561711" sldId="283"/>
            <ac:spMk id="17" creationId="{59FCE423-20D0-814E-A764-4A349C89B4E0}"/>
          </ac:spMkLst>
        </pc:spChg>
        <pc:spChg chg="add mod">
          <ac:chgData name="Glatt, Hannah" userId="03d14ea4-e2cd-48c3-824c-89924a6dc6d5" providerId="ADAL" clId="{035445D5-BBD9-E948-9AA2-7397BA1C6862}" dt="2021-06-14T14:56:02.908" v="1211" actId="1076"/>
          <ac:spMkLst>
            <pc:docMk/>
            <pc:sldMk cId="1242561711" sldId="283"/>
            <ac:spMk id="18" creationId="{ED8711AA-910B-2549-A205-11717C207529}"/>
          </ac:spMkLst>
        </pc:spChg>
        <pc:spChg chg="del">
          <ac:chgData name="Glatt, Hannah" userId="03d14ea4-e2cd-48c3-824c-89924a6dc6d5" providerId="ADAL" clId="{035445D5-BBD9-E948-9AA2-7397BA1C6862}" dt="2021-06-09T13:42:43.974" v="86" actId="478"/>
          <ac:spMkLst>
            <pc:docMk/>
            <pc:sldMk cId="1242561711" sldId="283"/>
            <ac:spMk id="19" creationId="{101B2EE4-6AE1-6448-BCFB-95C5F6EBBDC2}"/>
          </ac:spMkLst>
        </pc:spChg>
        <pc:spChg chg="mod">
          <ac:chgData name="Glatt, Hannah" userId="03d14ea4-e2cd-48c3-824c-89924a6dc6d5" providerId="ADAL" clId="{035445D5-BBD9-E948-9AA2-7397BA1C6862}" dt="2021-06-09T13:42:26.186" v="85" actId="20577"/>
          <ac:spMkLst>
            <pc:docMk/>
            <pc:sldMk cId="1242561711" sldId="283"/>
            <ac:spMk id="20" creationId="{38CD7166-67C9-3C4C-B007-8505C03A9768}"/>
          </ac:spMkLst>
        </pc:spChg>
      </pc:sldChg>
      <pc:sldChg chg="modSp add del mod">
        <pc:chgData name="Glatt, Hannah" userId="03d14ea4-e2cd-48c3-824c-89924a6dc6d5" providerId="ADAL" clId="{035445D5-BBD9-E948-9AA2-7397BA1C6862}" dt="2021-06-09T14:37:19.607" v="578" actId="2696"/>
        <pc:sldMkLst>
          <pc:docMk/>
          <pc:sldMk cId="345603455" sldId="284"/>
        </pc:sldMkLst>
        <pc:spChg chg="mod">
          <ac:chgData name="Glatt, Hannah" userId="03d14ea4-e2cd-48c3-824c-89924a6dc6d5" providerId="ADAL" clId="{035445D5-BBD9-E948-9AA2-7397BA1C6862}" dt="2021-06-09T14:36:50.344" v="577" actId="20577"/>
          <ac:spMkLst>
            <pc:docMk/>
            <pc:sldMk cId="345603455" sldId="284"/>
            <ac:spMk id="5" creationId="{C314D451-B5BB-CE4A-9CF5-E673D2978E13}"/>
          </ac:spMkLst>
        </pc:spChg>
        <pc:spChg chg="mod">
          <ac:chgData name="Glatt, Hannah" userId="03d14ea4-e2cd-48c3-824c-89924a6dc6d5" providerId="ADAL" clId="{035445D5-BBD9-E948-9AA2-7397BA1C6862}" dt="2021-06-09T14:36:47.257" v="575" actId="20577"/>
          <ac:spMkLst>
            <pc:docMk/>
            <pc:sldMk cId="345603455" sldId="284"/>
            <ac:spMk id="31" creationId="{00000000-0000-0000-0000-000000000000}"/>
          </ac:spMkLst>
        </pc:spChg>
      </pc:sldChg>
      <pc:sldChg chg="modSp add del mod">
        <pc:chgData name="Glatt, Hannah" userId="03d14ea4-e2cd-48c3-824c-89924a6dc6d5" providerId="ADAL" clId="{035445D5-BBD9-E948-9AA2-7397BA1C6862}" dt="2021-06-09T15:11:18.918" v="1091" actId="2696"/>
        <pc:sldMkLst>
          <pc:docMk/>
          <pc:sldMk cId="879376713" sldId="284"/>
        </pc:sldMkLst>
        <pc:spChg chg="mod">
          <ac:chgData name="Glatt, Hannah" userId="03d14ea4-e2cd-48c3-824c-89924a6dc6d5" providerId="ADAL" clId="{035445D5-BBD9-E948-9AA2-7397BA1C6862}" dt="2021-06-09T14:44:36.482" v="709" actId="20577"/>
          <ac:spMkLst>
            <pc:docMk/>
            <pc:sldMk cId="879376713" sldId="284"/>
            <ac:spMk id="5" creationId="{C314D451-B5BB-CE4A-9CF5-E673D2978E13}"/>
          </ac:spMkLst>
        </pc:spChg>
        <pc:spChg chg="mod">
          <ac:chgData name="Glatt, Hannah" userId="03d14ea4-e2cd-48c3-824c-89924a6dc6d5" providerId="ADAL" clId="{035445D5-BBD9-E948-9AA2-7397BA1C6862}" dt="2021-06-09T14:44:34.298" v="707" actId="20577"/>
          <ac:spMkLst>
            <pc:docMk/>
            <pc:sldMk cId="879376713" sldId="284"/>
            <ac:spMk id="31" creationId="{00000000-0000-0000-0000-000000000000}"/>
          </ac:spMkLst>
        </pc:spChg>
      </pc:sldChg>
      <pc:sldChg chg="modSp add del mod">
        <pc:chgData name="Glatt, Hannah" userId="03d14ea4-e2cd-48c3-824c-89924a6dc6d5" providerId="ADAL" clId="{035445D5-BBD9-E948-9AA2-7397BA1C6862}" dt="2021-06-09T15:11:29.106" v="1097" actId="2696"/>
        <pc:sldMkLst>
          <pc:docMk/>
          <pc:sldMk cId="434928393" sldId="285"/>
        </pc:sldMkLst>
        <pc:spChg chg="mod">
          <ac:chgData name="Glatt, Hannah" userId="03d14ea4-e2cd-48c3-824c-89924a6dc6d5" providerId="ADAL" clId="{035445D5-BBD9-E948-9AA2-7397BA1C6862}" dt="2021-06-09T14:44:46.037" v="714" actId="20577"/>
          <ac:spMkLst>
            <pc:docMk/>
            <pc:sldMk cId="434928393" sldId="285"/>
            <ac:spMk id="5" creationId="{C314D451-B5BB-CE4A-9CF5-E673D2978E13}"/>
          </ac:spMkLst>
        </pc:spChg>
        <pc:spChg chg="mod">
          <ac:chgData name="Glatt, Hannah" userId="03d14ea4-e2cd-48c3-824c-89924a6dc6d5" providerId="ADAL" clId="{035445D5-BBD9-E948-9AA2-7397BA1C6862}" dt="2021-06-09T14:44:43.865" v="712" actId="20577"/>
          <ac:spMkLst>
            <pc:docMk/>
            <pc:sldMk cId="434928393" sldId="285"/>
            <ac:spMk id="31" creationId="{00000000-0000-0000-0000-000000000000}"/>
          </ac:spMkLst>
        </pc:spChg>
      </pc:sldChg>
      <pc:sldChg chg="modSp add del mod">
        <pc:chgData name="Glatt, Hannah" userId="03d14ea4-e2cd-48c3-824c-89924a6dc6d5" providerId="ADAL" clId="{035445D5-BBD9-E948-9AA2-7397BA1C6862}" dt="2021-06-09T15:11:44.804" v="1107" actId="2696"/>
        <pc:sldMkLst>
          <pc:docMk/>
          <pc:sldMk cId="108587417" sldId="286"/>
        </pc:sldMkLst>
        <pc:spChg chg="mod">
          <ac:chgData name="Glatt, Hannah" userId="03d14ea4-e2cd-48c3-824c-89924a6dc6d5" providerId="ADAL" clId="{035445D5-BBD9-E948-9AA2-7397BA1C6862}" dt="2021-06-09T14:44:54.533" v="719" actId="20577"/>
          <ac:spMkLst>
            <pc:docMk/>
            <pc:sldMk cId="108587417" sldId="286"/>
            <ac:spMk id="5" creationId="{C314D451-B5BB-CE4A-9CF5-E673D2978E13}"/>
          </ac:spMkLst>
        </pc:spChg>
        <pc:spChg chg="mod">
          <ac:chgData name="Glatt, Hannah" userId="03d14ea4-e2cd-48c3-824c-89924a6dc6d5" providerId="ADAL" clId="{035445D5-BBD9-E948-9AA2-7397BA1C6862}" dt="2021-06-09T14:44:52.202" v="717" actId="20577"/>
          <ac:spMkLst>
            <pc:docMk/>
            <pc:sldMk cId="108587417" sldId="286"/>
            <ac:spMk id="31" creationId="{00000000-0000-0000-0000-000000000000}"/>
          </ac:spMkLst>
        </pc:spChg>
      </pc:sldChg>
      <pc:sldChg chg="modSp add del mod">
        <pc:chgData name="Glatt, Hannah" userId="03d14ea4-e2cd-48c3-824c-89924a6dc6d5" providerId="ADAL" clId="{035445D5-BBD9-E948-9AA2-7397BA1C6862}" dt="2021-06-09T15:11:54.086" v="1113" actId="2696"/>
        <pc:sldMkLst>
          <pc:docMk/>
          <pc:sldMk cId="3979337769" sldId="287"/>
        </pc:sldMkLst>
        <pc:spChg chg="mod">
          <ac:chgData name="Glatt, Hannah" userId="03d14ea4-e2cd-48c3-824c-89924a6dc6d5" providerId="ADAL" clId="{035445D5-BBD9-E948-9AA2-7397BA1C6862}" dt="2021-06-09T14:45:01.540" v="724" actId="20577"/>
          <ac:spMkLst>
            <pc:docMk/>
            <pc:sldMk cId="3979337769" sldId="287"/>
            <ac:spMk id="5" creationId="{C314D451-B5BB-CE4A-9CF5-E673D2978E13}"/>
          </ac:spMkLst>
        </pc:spChg>
        <pc:spChg chg="mod">
          <ac:chgData name="Glatt, Hannah" userId="03d14ea4-e2cd-48c3-824c-89924a6dc6d5" providerId="ADAL" clId="{035445D5-BBD9-E948-9AA2-7397BA1C6862}" dt="2021-06-09T14:44:59.706" v="722" actId="20577"/>
          <ac:spMkLst>
            <pc:docMk/>
            <pc:sldMk cId="3979337769" sldId="287"/>
            <ac:spMk id="31" creationId="{00000000-0000-0000-0000-000000000000}"/>
          </ac:spMkLst>
        </pc:spChg>
      </pc:sldChg>
      <pc:sldChg chg="modSp add del mod">
        <pc:chgData name="Glatt, Hannah" userId="03d14ea4-e2cd-48c3-824c-89924a6dc6d5" providerId="ADAL" clId="{035445D5-BBD9-E948-9AA2-7397BA1C6862}" dt="2021-06-09T15:12:04.927" v="1119" actId="2696"/>
        <pc:sldMkLst>
          <pc:docMk/>
          <pc:sldMk cId="3238553847" sldId="288"/>
        </pc:sldMkLst>
        <pc:spChg chg="mod">
          <ac:chgData name="Glatt, Hannah" userId="03d14ea4-e2cd-48c3-824c-89924a6dc6d5" providerId="ADAL" clId="{035445D5-BBD9-E948-9AA2-7397BA1C6862}" dt="2021-06-09T14:45:08.637" v="729" actId="20577"/>
          <ac:spMkLst>
            <pc:docMk/>
            <pc:sldMk cId="3238553847" sldId="288"/>
            <ac:spMk id="5" creationId="{C314D451-B5BB-CE4A-9CF5-E673D2978E13}"/>
          </ac:spMkLst>
        </pc:spChg>
        <pc:spChg chg="mod">
          <ac:chgData name="Glatt, Hannah" userId="03d14ea4-e2cd-48c3-824c-89924a6dc6d5" providerId="ADAL" clId="{035445D5-BBD9-E948-9AA2-7397BA1C6862}" dt="2021-06-09T14:45:06.211" v="727" actId="20577"/>
          <ac:spMkLst>
            <pc:docMk/>
            <pc:sldMk cId="3238553847" sldId="288"/>
            <ac:spMk id="31" creationId="{00000000-0000-0000-0000-000000000000}"/>
          </ac:spMkLst>
        </pc:spChg>
      </pc:sldChg>
      <pc:sldChg chg="modSp add del mod">
        <pc:chgData name="Glatt, Hannah" userId="03d14ea4-e2cd-48c3-824c-89924a6dc6d5" providerId="ADAL" clId="{035445D5-BBD9-E948-9AA2-7397BA1C6862}" dt="2021-06-09T15:12:15.803" v="1125" actId="2696"/>
        <pc:sldMkLst>
          <pc:docMk/>
          <pc:sldMk cId="1640051040" sldId="289"/>
        </pc:sldMkLst>
        <pc:spChg chg="mod">
          <ac:chgData name="Glatt, Hannah" userId="03d14ea4-e2cd-48c3-824c-89924a6dc6d5" providerId="ADAL" clId="{035445D5-BBD9-E948-9AA2-7397BA1C6862}" dt="2021-06-09T14:45:16.550" v="736" actId="20577"/>
          <ac:spMkLst>
            <pc:docMk/>
            <pc:sldMk cId="1640051040" sldId="289"/>
            <ac:spMk id="5" creationId="{C314D451-B5BB-CE4A-9CF5-E673D2978E13}"/>
          </ac:spMkLst>
        </pc:spChg>
        <pc:spChg chg="mod">
          <ac:chgData name="Glatt, Hannah" userId="03d14ea4-e2cd-48c3-824c-89924a6dc6d5" providerId="ADAL" clId="{035445D5-BBD9-E948-9AA2-7397BA1C6862}" dt="2021-06-09T14:45:15.119" v="734" actId="20577"/>
          <ac:spMkLst>
            <pc:docMk/>
            <pc:sldMk cId="1640051040" sldId="289"/>
            <ac:spMk id="31" creationId="{00000000-0000-0000-0000-000000000000}"/>
          </ac:spMkLst>
        </pc:spChg>
      </pc:sldChg>
      <pc:sldChg chg="modSp add del mod">
        <pc:chgData name="Glatt, Hannah" userId="03d14ea4-e2cd-48c3-824c-89924a6dc6d5" providerId="ADAL" clId="{035445D5-BBD9-E948-9AA2-7397BA1C6862}" dt="2021-06-09T15:12:27.625" v="1131" actId="2696"/>
        <pc:sldMkLst>
          <pc:docMk/>
          <pc:sldMk cId="1472960204" sldId="290"/>
        </pc:sldMkLst>
        <pc:spChg chg="mod">
          <ac:chgData name="Glatt, Hannah" userId="03d14ea4-e2cd-48c3-824c-89924a6dc6d5" providerId="ADAL" clId="{035445D5-BBD9-E948-9AA2-7397BA1C6862}" dt="2021-06-09T14:45:36.687" v="744" actId="20577"/>
          <ac:spMkLst>
            <pc:docMk/>
            <pc:sldMk cId="1472960204" sldId="290"/>
            <ac:spMk id="5" creationId="{C314D451-B5BB-CE4A-9CF5-E673D2978E13}"/>
          </ac:spMkLst>
        </pc:spChg>
        <pc:spChg chg="mod">
          <ac:chgData name="Glatt, Hannah" userId="03d14ea4-e2cd-48c3-824c-89924a6dc6d5" providerId="ADAL" clId="{035445D5-BBD9-E948-9AA2-7397BA1C6862}" dt="2021-06-09T14:45:21.874" v="739" actId="20577"/>
          <ac:spMkLst>
            <pc:docMk/>
            <pc:sldMk cId="1472960204" sldId="290"/>
            <ac:spMk id="31" creationId="{00000000-0000-0000-0000-000000000000}"/>
          </ac:spMkLst>
        </pc:spChg>
      </pc:sldChg>
      <pc:sldChg chg="modSp add del mod">
        <pc:chgData name="Glatt, Hannah" userId="03d14ea4-e2cd-48c3-824c-89924a6dc6d5" providerId="ADAL" clId="{035445D5-BBD9-E948-9AA2-7397BA1C6862}" dt="2021-06-09T15:12:38.952" v="1137" actId="2696"/>
        <pc:sldMkLst>
          <pc:docMk/>
          <pc:sldMk cId="2257621292" sldId="291"/>
        </pc:sldMkLst>
        <pc:spChg chg="mod">
          <ac:chgData name="Glatt, Hannah" userId="03d14ea4-e2cd-48c3-824c-89924a6dc6d5" providerId="ADAL" clId="{035445D5-BBD9-E948-9AA2-7397BA1C6862}" dt="2021-06-09T14:45:40.434" v="746" actId="20577"/>
          <ac:spMkLst>
            <pc:docMk/>
            <pc:sldMk cId="2257621292" sldId="291"/>
            <ac:spMk id="31" creationId="{00000000-0000-0000-0000-000000000000}"/>
          </ac:spMkLst>
        </pc:spChg>
      </pc:sldChg>
      <pc:sldChg chg="modSp add del mod">
        <pc:chgData name="Glatt, Hannah" userId="03d14ea4-e2cd-48c3-824c-89924a6dc6d5" providerId="ADAL" clId="{035445D5-BBD9-E948-9AA2-7397BA1C6862}" dt="2021-06-09T15:12:41.761" v="1138" actId="2696"/>
        <pc:sldMkLst>
          <pc:docMk/>
          <pc:sldMk cId="2384755036" sldId="292"/>
        </pc:sldMkLst>
        <pc:spChg chg="mod">
          <ac:chgData name="Glatt, Hannah" userId="03d14ea4-e2cd-48c3-824c-89924a6dc6d5" providerId="ADAL" clId="{035445D5-BBD9-E948-9AA2-7397BA1C6862}" dt="2021-06-09T14:45:50.994" v="754" actId="20577"/>
          <ac:spMkLst>
            <pc:docMk/>
            <pc:sldMk cId="2384755036" sldId="292"/>
            <ac:spMk id="5" creationId="{C314D451-B5BB-CE4A-9CF5-E673D2978E13}"/>
          </ac:spMkLst>
        </pc:spChg>
        <pc:spChg chg="mod">
          <ac:chgData name="Glatt, Hannah" userId="03d14ea4-e2cd-48c3-824c-89924a6dc6d5" providerId="ADAL" clId="{035445D5-BBD9-E948-9AA2-7397BA1C6862}" dt="2021-06-09T14:45:48.544" v="751" actId="14100"/>
          <ac:spMkLst>
            <pc:docMk/>
            <pc:sldMk cId="2384755036" sldId="292"/>
            <ac:spMk id="31" creationId="{00000000-0000-0000-0000-000000000000}"/>
          </ac:spMkLst>
        </pc:spChg>
      </pc:sldChg>
      <pc:sldChg chg="addSp delSp modSp new mod">
        <pc:chgData name="Glatt, Hannah" userId="03d14ea4-e2cd-48c3-824c-89924a6dc6d5" providerId="ADAL" clId="{035445D5-BBD9-E948-9AA2-7397BA1C6862}" dt="2021-06-09T15:05:29.203" v="1045" actId="113"/>
        <pc:sldMkLst>
          <pc:docMk/>
          <pc:sldMk cId="616269065" sldId="293"/>
        </pc:sldMkLst>
        <pc:spChg chg="add mod">
          <ac:chgData name="Glatt, Hannah" userId="03d14ea4-e2cd-48c3-824c-89924a6dc6d5" providerId="ADAL" clId="{035445D5-BBD9-E948-9AA2-7397BA1C6862}" dt="2021-06-09T14:46:40.725" v="763" actId="14100"/>
          <ac:spMkLst>
            <pc:docMk/>
            <pc:sldMk cId="616269065" sldId="293"/>
            <ac:spMk id="2" creationId="{8A99B173-D610-6A41-A115-4901EF0BDA51}"/>
          </ac:spMkLst>
        </pc:spChg>
        <pc:spChg chg="add mod">
          <ac:chgData name="Glatt, Hannah" userId="03d14ea4-e2cd-48c3-824c-89924a6dc6d5" providerId="ADAL" clId="{035445D5-BBD9-E948-9AA2-7397BA1C6862}" dt="2021-06-09T14:48:06.190" v="771" actId="2085"/>
          <ac:spMkLst>
            <pc:docMk/>
            <pc:sldMk cId="616269065" sldId="293"/>
            <ac:spMk id="4" creationId="{F89A14BC-B418-1A4D-82C0-03D3CCC659BA}"/>
          </ac:spMkLst>
        </pc:spChg>
        <pc:spChg chg="add mod">
          <ac:chgData name="Glatt, Hannah" userId="03d14ea4-e2cd-48c3-824c-89924a6dc6d5" providerId="ADAL" clId="{035445D5-BBD9-E948-9AA2-7397BA1C6862}" dt="2021-06-09T15:05:05.559" v="1033" actId="113"/>
          <ac:spMkLst>
            <pc:docMk/>
            <pc:sldMk cId="616269065" sldId="293"/>
            <ac:spMk id="5" creationId="{1FF7043B-37DC-2344-986A-DE929144908D}"/>
          </ac:spMkLst>
        </pc:spChg>
        <pc:spChg chg="add mod">
          <ac:chgData name="Glatt, Hannah" userId="03d14ea4-e2cd-48c3-824c-89924a6dc6d5" providerId="ADAL" clId="{035445D5-BBD9-E948-9AA2-7397BA1C6862}" dt="2021-06-09T15:05:21.066" v="1041" actId="113"/>
          <ac:spMkLst>
            <pc:docMk/>
            <pc:sldMk cId="616269065" sldId="293"/>
            <ac:spMk id="6" creationId="{AA235F03-3D8B-B446-9D10-2697921DAD7D}"/>
          </ac:spMkLst>
        </pc:spChg>
        <pc:spChg chg="add del mod">
          <ac:chgData name="Glatt, Hannah" userId="03d14ea4-e2cd-48c3-824c-89924a6dc6d5" providerId="ADAL" clId="{035445D5-BBD9-E948-9AA2-7397BA1C6862}" dt="2021-06-09T14:49:07.276" v="786" actId="478"/>
          <ac:spMkLst>
            <pc:docMk/>
            <pc:sldMk cId="616269065" sldId="293"/>
            <ac:spMk id="7" creationId="{31ADF694-0615-9F43-AD70-A666438B69D8}"/>
          </ac:spMkLst>
        </pc:spChg>
        <pc:spChg chg="add del mod">
          <ac:chgData name="Glatt, Hannah" userId="03d14ea4-e2cd-48c3-824c-89924a6dc6d5" providerId="ADAL" clId="{035445D5-BBD9-E948-9AA2-7397BA1C6862}" dt="2021-06-09T14:50:34.339" v="805" actId="478"/>
          <ac:spMkLst>
            <pc:docMk/>
            <pc:sldMk cId="616269065" sldId="293"/>
            <ac:spMk id="8" creationId="{80EA3D1A-98D9-7041-8153-65C1F20D42B0}"/>
          </ac:spMkLst>
        </pc:spChg>
        <pc:spChg chg="add del mod">
          <ac:chgData name="Glatt, Hannah" userId="03d14ea4-e2cd-48c3-824c-89924a6dc6d5" providerId="ADAL" clId="{035445D5-BBD9-E948-9AA2-7397BA1C6862}" dt="2021-06-09T14:50:34.339" v="805" actId="478"/>
          <ac:spMkLst>
            <pc:docMk/>
            <pc:sldMk cId="616269065" sldId="293"/>
            <ac:spMk id="9" creationId="{F1E7AC56-D75E-C744-94F7-60A43FC87613}"/>
          </ac:spMkLst>
        </pc:spChg>
        <pc:spChg chg="add del mod">
          <ac:chgData name="Glatt, Hannah" userId="03d14ea4-e2cd-48c3-824c-89924a6dc6d5" providerId="ADAL" clId="{035445D5-BBD9-E948-9AA2-7397BA1C6862}" dt="2021-06-09T14:50:34.339" v="805" actId="478"/>
          <ac:spMkLst>
            <pc:docMk/>
            <pc:sldMk cId="616269065" sldId="293"/>
            <ac:spMk id="10" creationId="{D0487F0B-1D2A-F245-8A07-8BB72C78CFBD}"/>
          </ac:spMkLst>
        </pc:spChg>
        <pc:spChg chg="add del mod">
          <ac:chgData name="Glatt, Hannah" userId="03d14ea4-e2cd-48c3-824c-89924a6dc6d5" providerId="ADAL" clId="{035445D5-BBD9-E948-9AA2-7397BA1C6862}" dt="2021-06-09T14:50:34.339" v="805" actId="478"/>
          <ac:spMkLst>
            <pc:docMk/>
            <pc:sldMk cId="616269065" sldId="293"/>
            <ac:spMk id="11" creationId="{4FB0E85A-BCE0-9E4E-92A6-AB38A9529269}"/>
          </ac:spMkLst>
        </pc:spChg>
        <pc:spChg chg="add del mod">
          <ac:chgData name="Glatt, Hannah" userId="03d14ea4-e2cd-48c3-824c-89924a6dc6d5" providerId="ADAL" clId="{035445D5-BBD9-E948-9AA2-7397BA1C6862}" dt="2021-06-09T14:50:34.339" v="805" actId="478"/>
          <ac:spMkLst>
            <pc:docMk/>
            <pc:sldMk cId="616269065" sldId="293"/>
            <ac:spMk id="12" creationId="{EF132598-53B4-8E4B-B0A3-58BA0CE33A91}"/>
          </ac:spMkLst>
        </pc:spChg>
        <pc:spChg chg="add del mod">
          <ac:chgData name="Glatt, Hannah" userId="03d14ea4-e2cd-48c3-824c-89924a6dc6d5" providerId="ADAL" clId="{035445D5-BBD9-E948-9AA2-7397BA1C6862}" dt="2021-06-09T14:50:34.339" v="805" actId="478"/>
          <ac:spMkLst>
            <pc:docMk/>
            <pc:sldMk cId="616269065" sldId="293"/>
            <ac:spMk id="13" creationId="{A5AC1C09-1FD4-4B42-9764-53AEDAC2F210}"/>
          </ac:spMkLst>
        </pc:spChg>
        <pc:spChg chg="add del mod">
          <ac:chgData name="Glatt, Hannah" userId="03d14ea4-e2cd-48c3-824c-89924a6dc6d5" providerId="ADAL" clId="{035445D5-BBD9-E948-9AA2-7397BA1C6862}" dt="2021-06-09T14:50:34.339" v="805" actId="478"/>
          <ac:spMkLst>
            <pc:docMk/>
            <pc:sldMk cId="616269065" sldId="293"/>
            <ac:spMk id="14" creationId="{14A9C7B5-642D-3F4C-924A-09C7F1A030B1}"/>
          </ac:spMkLst>
        </pc:spChg>
        <pc:spChg chg="add del mod">
          <ac:chgData name="Glatt, Hannah" userId="03d14ea4-e2cd-48c3-824c-89924a6dc6d5" providerId="ADAL" clId="{035445D5-BBD9-E948-9AA2-7397BA1C6862}" dt="2021-06-09T14:50:34.339" v="805" actId="478"/>
          <ac:spMkLst>
            <pc:docMk/>
            <pc:sldMk cId="616269065" sldId="293"/>
            <ac:spMk id="15" creationId="{8E23E99C-7220-CA49-9FBF-FA14FB713510}"/>
          </ac:spMkLst>
        </pc:spChg>
        <pc:spChg chg="add mod">
          <ac:chgData name="Glatt, Hannah" userId="03d14ea4-e2cd-48c3-824c-89924a6dc6d5" providerId="ADAL" clId="{035445D5-BBD9-E948-9AA2-7397BA1C6862}" dt="2021-06-09T15:05:07.601" v="1034" actId="113"/>
          <ac:spMkLst>
            <pc:docMk/>
            <pc:sldMk cId="616269065" sldId="293"/>
            <ac:spMk id="16" creationId="{E7C832CA-74E5-6C4E-9289-F1E83D8D63A9}"/>
          </ac:spMkLst>
        </pc:spChg>
        <pc:spChg chg="add mod">
          <ac:chgData name="Glatt, Hannah" userId="03d14ea4-e2cd-48c3-824c-89924a6dc6d5" providerId="ADAL" clId="{035445D5-BBD9-E948-9AA2-7397BA1C6862}" dt="2021-06-09T15:05:23.426" v="1042" actId="113"/>
          <ac:spMkLst>
            <pc:docMk/>
            <pc:sldMk cId="616269065" sldId="293"/>
            <ac:spMk id="17" creationId="{27DAD260-1EAD-914F-8C5D-B2E2E474EE3A}"/>
          </ac:spMkLst>
        </pc:spChg>
        <pc:spChg chg="add mod">
          <ac:chgData name="Glatt, Hannah" userId="03d14ea4-e2cd-48c3-824c-89924a6dc6d5" providerId="ADAL" clId="{035445D5-BBD9-E948-9AA2-7397BA1C6862}" dt="2021-06-09T15:05:09.092" v="1035" actId="113"/>
          <ac:spMkLst>
            <pc:docMk/>
            <pc:sldMk cId="616269065" sldId="293"/>
            <ac:spMk id="18" creationId="{ADBBBCB6-4A93-2147-B5D0-59EABF690632}"/>
          </ac:spMkLst>
        </pc:spChg>
        <pc:spChg chg="add mod">
          <ac:chgData name="Glatt, Hannah" userId="03d14ea4-e2cd-48c3-824c-89924a6dc6d5" providerId="ADAL" clId="{035445D5-BBD9-E948-9AA2-7397BA1C6862}" dt="2021-06-09T15:05:25.770" v="1043" actId="113"/>
          <ac:spMkLst>
            <pc:docMk/>
            <pc:sldMk cId="616269065" sldId="293"/>
            <ac:spMk id="19" creationId="{D84478BF-03BF-E84D-87FA-3E957DAF9206}"/>
          </ac:spMkLst>
        </pc:spChg>
        <pc:spChg chg="add mod">
          <ac:chgData name="Glatt, Hannah" userId="03d14ea4-e2cd-48c3-824c-89924a6dc6d5" providerId="ADAL" clId="{035445D5-BBD9-E948-9AA2-7397BA1C6862}" dt="2021-06-09T15:05:10.867" v="1036" actId="113"/>
          <ac:spMkLst>
            <pc:docMk/>
            <pc:sldMk cId="616269065" sldId="293"/>
            <ac:spMk id="20" creationId="{35D577D7-9B92-AA4F-8F2A-5EDB2AB90098}"/>
          </ac:spMkLst>
        </pc:spChg>
        <pc:spChg chg="add mod">
          <ac:chgData name="Glatt, Hannah" userId="03d14ea4-e2cd-48c3-824c-89924a6dc6d5" providerId="ADAL" clId="{035445D5-BBD9-E948-9AA2-7397BA1C6862}" dt="2021-06-09T15:05:27.227" v="1044" actId="113"/>
          <ac:spMkLst>
            <pc:docMk/>
            <pc:sldMk cId="616269065" sldId="293"/>
            <ac:spMk id="21" creationId="{FC7BF5C5-BA47-054B-80A0-855F9E76924B}"/>
          </ac:spMkLst>
        </pc:spChg>
        <pc:spChg chg="add mod">
          <ac:chgData name="Glatt, Hannah" userId="03d14ea4-e2cd-48c3-824c-89924a6dc6d5" providerId="ADAL" clId="{035445D5-BBD9-E948-9AA2-7397BA1C6862}" dt="2021-06-09T15:05:12.331" v="1037" actId="113"/>
          <ac:spMkLst>
            <pc:docMk/>
            <pc:sldMk cId="616269065" sldId="293"/>
            <ac:spMk id="22" creationId="{2C8C2D83-DD4F-C048-A299-C312A83E78A5}"/>
          </ac:spMkLst>
        </pc:spChg>
        <pc:spChg chg="add mod">
          <ac:chgData name="Glatt, Hannah" userId="03d14ea4-e2cd-48c3-824c-89924a6dc6d5" providerId="ADAL" clId="{035445D5-BBD9-E948-9AA2-7397BA1C6862}" dt="2021-06-09T15:05:29.203" v="1045" actId="113"/>
          <ac:spMkLst>
            <pc:docMk/>
            <pc:sldMk cId="616269065" sldId="293"/>
            <ac:spMk id="23" creationId="{A0D0D28E-432C-DA49-8B28-FF5733F6BD9B}"/>
          </ac:spMkLst>
        </pc:spChg>
        <pc:graphicFrameChg chg="add del">
          <ac:chgData name="Glatt, Hannah" userId="03d14ea4-e2cd-48c3-824c-89924a6dc6d5" providerId="ADAL" clId="{035445D5-BBD9-E948-9AA2-7397BA1C6862}" dt="2021-06-09T14:47:33.585" v="765" actId="478"/>
          <ac:graphicFrameMkLst>
            <pc:docMk/>
            <pc:sldMk cId="616269065" sldId="293"/>
            <ac:graphicFrameMk id="3" creationId="{133F13E0-5AA9-DE4D-8E20-E9910A387D5F}"/>
          </ac:graphicFrameMkLst>
        </pc:graphicFrameChg>
      </pc:sldChg>
      <pc:sldChg chg="modSp add mod">
        <pc:chgData name="Glatt, Hannah" userId="03d14ea4-e2cd-48c3-824c-89924a6dc6d5" providerId="ADAL" clId="{035445D5-BBD9-E948-9AA2-7397BA1C6862}" dt="2021-06-09T15:11:23.979" v="1095" actId="20577"/>
        <pc:sldMkLst>
          <pc:docMk/>
          <pc:sldMk cId="227305790" sldId="294"/>
        </pc:sldMkLst>
        <pc:spChg chg="mod">
          <ac:chgData name="Glatt, Hannah" userId="03d14ea4-e2cd-48c3-824c-89924a6dc6d5" providerId="ADAL" clId="{035445D5-BBD9-E948-9AA2-7397BA1C6862}" dt="2021-06-09T15:11:23.979" v="1095" actId="20577"/>
          <ac:spMkLst>
            <pc:docMk/>
            <pc:sldMk cId="227305790" sldId="294"/>
            <ac:spMk id="5" creationId="{C314D451-B5BB-CE4A-9CF5-E673D2978E13}"/>
          </ac:spMkLst>
        </pc:spChg>
        <pc:spChg chg="mod">
          <ac:chgData name="Glatt, Hannah" userId="03d14ea4-e2cd-48c3-824c-89924a6dc6d5" providerId="ADAL" clId="{035445D5-BBD9-E948-9AA2-7397BA1C6862}" dt="2021-06-09T15:11:22.291" v="1093" actId="20577"/>
          <ac:spMkLst>
            <pc:docMk/>
            <pc:sldMk cId="227305790" sldId="294"/>
            <ac:spMk id="31" creationId="{00000000-0000-0000-0000-000000000000}"/>
          </ac:spMkLst>
        </pc:spChg>
      </pc:sldChg>
      <pc:sldChg chg="modSp add mod">
        <pc:chgData name="Glatt, Hannah" userId="03d14ea4-e2cd-48c3-824c-89924a6dc6d5" providerId="ADAL" clId="{035445D5-BBD9-E948-9AA2-7397BA1C6862}" dt="2021-06-09T15:11:33.948" v="1101" actId="20577"/>
        <pc:sldMkLst>
          <pc:docMk/>
          <pc:sldMk cId="2481320701" sldId="295"/>
        </pc:sldMkLst>
        <pc:spChg chg="mod">
          <ac:chgData name="Glatt, Hannah" userId="03d14ea4-e2cd-48c3-824c-89924a6dc6d5" providerId="ADAL" clId="{035445D5-BBD9-E948-9AA2-7397BA1C6862}" dt="2021-06-09T15:11:33.948" v="1101" actId="20577"/>
          <ac:spMkLst>
            <pc:docMk/>
            <pc:sldMk cId="2481320701" sldId="295"/>
            <ac:spMk id="5" creationId="{C314D451-B5BB-CE4A-9CF5-E673D2978E13}"/>
          </ac:spMkLst>
        </pc:spChg>
        <pc:spChg chg="mod">
          <ac:chgData name="Glatt, Hannah" userId="03d14ea4-e2cd-48c3-824c-89924a6dc6d5" providerId="ADAL" clId="{035445D5-BBD9-E948-9AA2-7397BA1C6862}" dt="2021-06-09T15:11:32.277" v="1099" actId="20577"/>
          <ac:spMkLst>
            <pc:docMk/>
            <pc:sldMk cId="2481320701" sldId="295"/>
            <ac:spMk id="31" creationId="{00000000-0000-0000-0000-000000000000}"/>
          </ac:spMkLst>
        </pc:spChg>
      </pc:sldChg>
      <pc:sldChg chg="modSp add mod">
        <pc:chgData name="Glatt, Hannah" userId="03d14ea4-e2cd-48c3-824c-89924a6dc6d5" providerId="ADAL" clId="{035445D5-BBD9-E948-9AA2-7397BA1C6862}" dt="2021-06-09T15:11:41.373" v="1106" actId="20577"/>
        <pc:sldMkLst>
          <pc:docMk/>
          <pc:sldMk cId="2544399243" sldId="296"/>
        </pc:sldMkLst>
        <pc:spChg chg="mod">
          <ac:chgData name="Glatt, Hannah" userId="03d14ea4-e2cd-48c3-824c-89924a6dc6d5" providerId="ADAL" clId="{035445D5-BBD9-E948-9AA2-7397BA1C6862}" dt="2021-06-09T15:11:41.373" v="1106" actId="20577"/>
          <ac:spMkLst>
            <pc:docMk/>
            <pc:sldMk cId="2544399243" sldId="296"/>
            <ac:spMk id="5" creationId="{C314D451-B5BB-CE4A-9CF5-E673D2978E13}"/>
          </ac:spMkLst>
        </pc:spChg>
        <pc:spChg chg="mod">
          <ac:chgData name="Glatt, Hannah" userId="03d14ea4-e2cd-48c3-824c-89924a6dc6d5" providerId="ADAL" clId="{035445D5-BBD9-E948-9AA2-7397BA1C6862}" dt="2021-06-09T15:11:39.750" v="1104" actId="20577"/>
          <ac:spMkLst>
            <pc:docMk/>
            <pc:sldMk cId="2544399243" sldId="296"/>
            <ac:spMk id="31" creationId="{00000000-0000-0000-0000-000000000000}"/>
          </ac:spMkLst>
        </pc:spChg>
      </pc:sldChg>
      <pc:sldChg chg="modSp add mod">
        <pc:chgData name="Glatt, Hannah" userId="03d14ea4-e2cd-48c3-824c-89924a6dc6d5" providerId="ADAL" clId="{035445D5-BBD9-E948-9AA2-7397BA1C6862}" dt="2021-06-09T15:11:50.882" v="1112" actId="20577"/>
        <pc:sldMkLst>
          <pc:docMk/>
          <pc:sldMk cId="2977778295" sldId="297"/>
        </pc:sldMkLst>
        <pc:spChg chg="mod">
          <ac:chgData name="Glatt, Hannah" userId="03d14ea4-e2cd-48c3-824c-89924a6dc6d5" providerId="ADAL" clId="{035445D5-BBD9-E948-9AA2-7397BA1C6862}" dt="2021-06-09T15:11:50.882" v="1112" actId="20577"/>
          <ac:spMkLst>
            <pc:docMk/>
            <pc:sldMk cId="2977778295" sldId="297"/>
            <ac:spMk id="5" creationId="{C314D451-B5BB-CE4A-9CF5-E673D2978E13}"/>
          </ac:spMkLst>
        </pc:spChg>
        <pc:spChg chg="mod">
          <ac:chgData name="Glatt, Hannah" userId="03d14ea4-e2cd-48c3-824c-89924a6dc6d5" providerId="ADAL" clId="{035445D5-BBD9-E948-9AA2-7397BA1C6862}" dt="2021-06-09T15:11:49.074" v="1110" actId="20577"/>
          <ac:spMkLst>
            <pc:docMk/>
            <pc:sldMk cId="2977778295" sldId="297"/>
            <ac:spMk id="31" creationId="{00000000-0000-0000-0000-000000000000}"/>
          </ac:spMkLst>
        </pc:spChg>
      </pc:sldChg>
      <pc:sldChg chg="modSp add mod">
        <pc:chgData name="Glatt, Hannah" userId="03d14ea4-e2cd-48c3-824c-89924a6dc6d5" providerId="ADAL" clId="{035445D5-BBD9-E948-9AA2-7397BA1C6862}" dt="2021-06-09T15:12:01.508" v="1118" actId="20577"/>
        <pc:sldMkLst>
          <pc:docMk/>
          <pc:sldMk cId="3117968296" sldId="298"/>
        </pc:sldMkLst>
        <pc:spChg chg="mod">
          <ac:chgData name="Glatt, Hannah" userId="03d14ea4-e2cd-48c3-824c-89924a6dc6d5" providerId="ADAL" clId="{035445D5-BBD9-E948-9AA2-7397BA1C6862}" dt="2021-06-09T15:12:01.508" v="1118" actId="20577"/>
          <ac:spMkLst>
            <pc:docMk/>
            <pc:sldMk cId="3117968296" sldId="298"/>
            <ac:spMk id="5" creationId="{C314D451-B5BB-CE4A-9CF5-E673D2978E13}"/>
          </ac:spMkLst>
        </pc:spChg>
        <pc:spChg chg="mod">
          <ac:chgData name="Glatt, Hannah" userId="03d14ea4-e2cd-48c3-824c-89924a6dc6d5" providerId="ADAL" clId="{035445D5-BBD9-E948-9AA2-7397BA1C6862}" dt="2021-06-09T15:11:59.704" v="1116" actId="20577"/>
          <ac:spMkLst>
            <pc:docMk/>
            <pc:sldMk cId="3117968296" sldId="298"/>
            <ac:spMk id="31" creationId="{00000000-0000-0000-0000-000000000000}"/>
          </ac:spMkLst>
        </pc:spChg>
      </pc:sldChg>
      <pc:sldChg chg="modSp add mod">
        <pc:chgData name="Glatt, Hannah" userId="03d14ea4-e2cd-48c3-824c-89924a6dc6d5" providerId="ADAL" clId="{035445D5-BBD9-E948-9AA2-7397BA1C6862}" dt="2021-06-09T15:12:12.490" v="1124" actId="20577"/>
        <pc:sldMkLst>
          <pc:docMk/>
          <pc:sldMk cId="553169744" sldId="299"/>
        </pc:sldMkLst>
        <pc:spChg chg="mod">
          <ac:chgData name="Glatt, Hannah" userId="03d14ea4-e2cd-48c3-824c-89924a6dc6d5" providerId="ADAL" clId="{035445D5-BBD9-E948-9AA2-7397BA1C6862}" dt="2021-06-09T15:12:12.490" v="1124" actId="20577"/>
          <ac:spMkLst>
            <pc:docMk/>
            <pc:sldMk cId="553169744" sldId="299"/>
            <ac:spMk id="5" creationId="{C314D451-B5BB-CE4A-9CF5-E673D2978E13}"/>
          </ac:spMkLst>
        </pc:spChg>
        <pc:spChg chg="mod">
          <ac:chgData name="Glatt, Hannah" userId="03d14ea4-e2cd-48c3-824c-89924a6dc6d5" providerId="ADAL" clId="{035445D5-BBD9-E948-9AA2-7397BA1C6862}" dt="2021-06-09T15:12:10.341" v="1122" actId="20577"/>
          <ac:spMkLst>
            <pc:docMk/>
            <pc:sldMk cId="553169744" sldId="299"/>
            <ac:spMk id="31" creationId="{00000000-0000-0000-0000-000000000000}"/>
          </ac:spMkLst>
        </pc:spChg>
      </pc:sldChg>
      <pc:sldChg chg="modSp add mod">
        <pc:chgData name="Glatt, Hannah" userId="03d14ea4-e2cd-48c3-824c-89924a6dc6d5" providerId="ADAL" clId="{035445D5-BBD9-E948-9AA2-7397BA1C6862}" dt="2021-06-09T15:12:23.124" v="1130" actId="20577"/>
        <pc:sldMkLst>
          <pc:docMk/>
          <pc:sldMk cId="2169056044" sldId="300"/>
        </pc:sldMkLst>
        <pc:spChg chg="mod">
          <ac:chgData name="Glatt, Hannah" userId="03d14ea4-e2cd-48c3-824c-89924a6dc6d5" providerId="ADAL" clId="{035445D5-BBD9-E948-9AA2-7397BA1C6862}" dt="2021-06-09T15:12:23.124" v="1130" actId="20577"/>
          <ac:spMkLst>
            <pc:docMk/>
            <pc:sldMk cId="2169056044" sldId="300"/>
            <ac:spMk id="5" creationId="{C314D451-B5BB-CE4A-9CF5-E673D2978E13}"/>
          </ac:spMkLst>
        </pc:spChg>
        <pc:spChg chg="mod">
          <ac:chgData name="Glatt, Hannah" userId="03d14ea4-e2cd-48c3-824c-89924a6dc6d5" providerId="ADAL" clId="{035445D5-BBD9-E948-9AA2-7397BA1C6862}" dt="2021-06-09T15:12:21.554" v="1128" actId="20577"/>
          <ac:spMkLst>
            <pc:docMk/>
            <pc:sldMk cId="2169056044" sldId="300"/>
            <ac:spMk id="31" creationId="{00000000-0000-0000-0000-000000000000}"/>
          </ac:spMkLst>
        </pc:spChg>
      </pc:sldChg>
      <pc:sldChg chg="modSp add mod">
        <pc:chgData name="Glatt, Hannah" userId="03d14ea4-e2cd-48c3-824c-89924a6dc6d5" providerId="ADAL" clId="{035445D5-BBD9-E948-9AA2-7397BA1C6862}" dt="2021-06-09T15:12:34.180" v="1136" actId="20577"/>
        <pc:sldMkLst>
          <pc:docMk/>
          <pc:sldMk cId="2827001840" sldId="301"/>
        </pc:sldMkLst>
        <pc:spChg chg="mod">
          <ac:chgData name="Glatt, Hannah" userId="03d14ea4-e2cd-48c3-824c-89924a6dc6d5" providerId="ADAL" clId="{035445D5-BBD9-E948-9AA2-7397BA1C6862}" dt="2021-06-09T15:12:34.180" v="1136" actId="20577"/>
          <ac:spMkLst>
            <pc:docMk/>
            <pc:sldMk cId="2827001840" sldId="301"/>
            <ac:spMk id="5" creationId="{C314D451-B5BB-CE4A-9CF5-E673D2978E13}"/>
          </ac:spMkLst>
        </pc:spChg>
        <pc:spChg chg="mod">
          <ac:chgData name="Glatt, Hannah" userId="03d14ea4-e2cd-48c3-824c-89924a6dc6d5" providerId="ADAL" clId="{035445D5-BBD9-E948-9AA2-7397BA1C6862}" dt="2021-06-09T15:12:32.471" v="1134" actId="20577"/>
          <ac:spMkLst>
            <pc:docMk/>
            <pc:sldMk cId="2827001840" sldId="301"/>
            <ac:spMk id="31" creationId="{00000000-0000-0000-0000-000000000000}"/>
          </ac:spMkLst>
        </pc:spChg>
      </pc:sldChg>
      <pc:sldChg chg="modSp add mod">
        <pc:chgData name="Glatt, Hannah" userId="03d14ea4-e2cd-48c3-824c-89924a6dc6d5" providerId="ADAL" clId="{035445D5-BBD9-E948-9AA2-7397BA1C6862}" dt="2021-06-15T11:28:42.504" v="1239" actId="20577"/>
        <pc:sldMkLst>
          <pc:docMk/>
          <pc:sldMk cId="533068590" sldId="302"/>
        </pc:sldMkLst>
        <pc:spChg chg="mod">
          <ac:chgData name="Glatt, Hannah" userId="03d14ea4-e2cd-48c3-824c-89924a6dc6d5" providerId="ADAL" clId="{035445D5-BBD9-E948-9AA2-7397BA1C6862}" dt="2021-06-09T15:12:52.307" v="1146" actId="20577"/>
          <ac:spMkLst>
            <pc:docMk/>
            <pc:sldMk cId="533068590" sldId="302"/>
            <ac:spMk id="5" creationId="{C314D451-B5BB-CE4A-9CF5-E673D2978E13}"/>
          </ac:spMkLst>
        </pc:spChg>
        <pc:spChg chg="mod">
          <ac:chgData name="Glatt, Hannah" userId="03d14ea4-e2cd-48c3-824c-89924a6dc6d5" providerId="ADAL" clId="{035445D5-BBD9-E948-9AA2-7397BA1C6862}" dt="2021-06-15T11:28:42.504" v="1239" actId="20577"/>
          <ac:spMkLst>
            <pc:docMk/>
            <pc:sldMk cId="533068590" sldId="302"/>
            <ac:spMk id="23" creationId="{E126F25E-B257-8E45-AF57-93F3D7958A07}"/>
          </ac:spMkLst>
        </pc:spChg>
        <pc:spChg chg="mod">
          <ac:chgData name="Glatt, Hannah" userId="03d14ea4-e2cd-48c3-824c-89924a6dc6d5" providerId="ADAL" clId="{035445D5-BBD9-E948-9AA2-7397BA1C6862}" dt="2021-06-09T15:12:50.547" v="1143" actId="14100"/>
          <ac:spMkLst>
            <pc:docMk/>
            <pc:sldMk cId="533068590" sldId="302"/>
            <ac:spMk id="31" creationId="{00000000-0000-0000-0000-000000000000}"/>
          </ac:spMkLst>
        </pc:spChg>
      </pc:sldChg>
    </pc:docChg>
  </pc:docChgLst>
  <pc:docChgLst>
    <pc:chgData name="Glatt, Hannah" userId="03d14ea4-e2cd-48c3-824c-89924a6dc6d5" providerId="ADAL" clId="{FD0EC487-C172-ED42-8383-4D2F6F0977E9}"/>
    <pc:docChg chg="custSel modSld">
      <pc:chgData name="Glatt, Hannah" userId="03d14ea4-e2cd-48c3-824c-89924a6dc6d5" providerId="ADAL" clId="{FD0EC487-C172-ED42-8383-4D2F6F0977E9}" dt="2021-06-09T13:19:37.248" v="33" actId="1076"/>
      <pc:docMkLst>
        <pc:docMk/>
      </pc:docMkLst>
      <pc:sldChg chg="modSp mod">
        <pc:chgData name="Glatt, Hannah" userId="03d14ea4-e2cd-48c3-824c-89924a6dc6d5" providerId="ADAL" clId="{FD0EC487-C172-ED42-8383-4D2F6F0977E9}" dt="2021-06-09T13:15:45.032" v="18" actId="20577"/>
        <pc:sldMkLst>
          <pc:docMk/>
          <pc:sldMk cId="2424625505" sldId="256"/>
        </pc:sldMkLst>
        <pc:spChg chg="mod">
          <ac:chgData name="Glatt, Hannah" userId="03d14ea4-e2cd-48c3-824c-89924a6dc6d5" providerId="ADAL" clId="{FD0EC487-C172-ED42-8383-4D2F6F0977E9}" dt="2021-06-09T13:15:45.032" v="18" actId="20577"/>
          <ac:spMkLst>
            <pc:docMk/>
            <pc:sldMk cId="2424625505" sldId="256"/>
            <ac:spMk id="4" creationId="{85CA461B-A88B-4917-A002-B3E1215F3129}"/>
          </ac:spMkLst>
        </pc:spChg>
      </pc:sldChg>
      <pc:sldChg chg="addSp delSp modSp mod">
        <pc:chgData name="Glatt, Hannah" userId="03d14ea4-e2cd-48c3-824c-89924a6dc6d5" providerId="ADAL" clId="{FD0EC487-C172-ED42-8383-4D2F6F0977E9}" dt="2021-06-09T13:19:37.248" v="33" actId="1076"/>
        <pc:sldMkLst>
          <pc:docMk/>
          <pc:sldMk cId="3514951038" sldId="257"/>
        </pc:sldMkLst>
        <pc:spChg chg="del mod">
          <ac:chgData name="Glatt, Hannah" userId="03d14ea4-e2cd-48c3-824c-89924a6dc6d5" providerId="ADAL" clId="{FD0EC487-C172-ED42-8383-4D2F6F0977E9}" dt="2021-06-09T13:17:55.761" v="21" actId="478"/>
          <ac:spMkLst>
            <pc:docMk/>
            <pc:sldMk cId="3514951038" sldId="257"/>
            <ac:spMk id="2" creationId="{00000000-0000-0000-0000-000000000000}"/>
          </ac:spMkLst>
        </pc:spChg>
        <pc:spChg chg="del">
          <ac:chgData name="Glatt, Hannah" userId="03d14ea4-e2cd-48c3-824c-89924a6dc6d5" providerId="ADAL" clId="{FD0EC487-C172-ED42-8383-4D2F6F0977E9}" dt="2021-06-09T13:17:52.185" v="19" actId="478"/>
          <ac:spMkLst>
            <pc:docMk/>
            <pc:sldMk cId="3514951038" sldId="257"/>
            <ac:spMk id="3" creationId="{00000000-0000-0000-0000-000000000000}"/>
          </ac:spMkLst>
        </pc:spChg>
        <pc:spChg chg="del">
          <ac:chgData name="Glatt, Hannah" userId="03d14ea4-e2cd-48c3-824c-89924a6dc6d5" providerId="ADAL" clId="{FD0EC487-C172-ED42-8383-4D2F6F0977E9}" dt="2021-06-09T13:17:52.185" v="19" actId="478"/>
          <ac:spMkLst>
            <pc:docMk/>
            <pc:sldMk cId="3514951038" sldId="257"/>
            <ac:spMk id="4" creationId="{00000000-0000-0000-0000-000000000000}"/>
          </ac:spMkLst>
        </pc:spChg>
        <pc:spChg chg="del">
          <ac:chgData name="Glatt, Hannah" userId="03d14ea4-e2cd-48c3-824c-89924a6dc6d5" providerId="ADAL" clId="{FD0EC487-C172-ED42-8383-4D2F6F0977E9}" dt="2021-06-09T13:17:52.185" v="19" actId="478"/>
          <ac:spMkLst>
            <pc:docMk/>
            <pc:sldMk cId="3514951038" sldId="257"/>
            <ac:spMk id="5" creationId="{00000000-0000-0000-0000-000000000000}"/>
          </ac:spMkLst>
        </pc:spChg>
        <pc:spChg chg="del">
          <ac:chgData name="Glatt, Hannah" userId="03d14ea4-e2cd-48c3-824c-89924a6dc6d5" providerId="ADAL" clId="{FD0EC487-C172-ED42-8383-4D2F6F0977E9}" dt="2021-06-09T13:17:52.185" v="19" actId="478"/>
          <ac:spMkLst>
            <pc:docMk/>
            <pc:sldMk cId="3514951038" sldId="257"/>
            <ac:spMk id="6" creationId="{00000000-0000-0000-0000-000000000000}"/>
          </ac:spMkLst>
        </pc:spChg>
        <pc:spChg chg="del">
          <ac:chgData name="Glatt, Hannah" userId="03d14ea4-e2cd-48c3-824c-89924a6dc6d5" providerId="ADAL" clId="{FD0EC487-C172-ED42-8383-4D2F6F0977E9}" dt="2021-06-09T13:17:52.185" v="19" actId="478"/>
          <ac:spMkLst>
            <pc:docMk/>
            <pc:sldMk cId="3514951038" sldId="257"/>
            <ac:spMk id="7" creationId="{00000000-0000-0000-0000-000000000000}"/>
          </ac:spMkLst>
        </pc:spChg>
        <pc:spChg chg="del">
          <ac:chgData name="Glatt, Hannah" userId="03d14ea4-e2cd-48c3-824c-89924a6dc6d5" providerId="ADAL" clId="{FD0EC487-C172-ED42-8383-4D2F6F0977E9}" dt="2021-06-09T13:17:52.185" v="19" actId="478"/>
          <ac:spMkLst>
            <pc:docMk/>
            <pc:sldMk cId="3514951038" sldId="257"/>
            <ac:spMk id="8" creationId="{00000000-0000-0000-0000-000000000000}"/>
          </ac:spMkLst>
        </pc:spChg>
        <pc:spChg chg="del">
          <ac:chgData name="Glatt, Hannah" userId="03d14ea4-e2cd-48c3-824c-89924a6dc6d5" providerId="ADAL" clId="{FD0EC487-C172-ED42-8383-4D2F6F0977E9}" dt="2021-06-09T13:17:52.185" v="19" actId="478"/>
          <ac:spMkLst>
            <pc:docMk/>
            <pc:sldMk cId="3514951038" sldId="257"/>
            <ac:spMk id="9" creationId="{00000000-0000-0000-0000-000000000000}"/>
          </ac:spMkLst>
        </pc:spChg>
        <pc:spChg chg="del">
          <ac:chgData name="Glatt, Hannah" userId="03d14ea4-e2cd-48c3-824c-89924a6dc6d5" providerId="ADAL" clId="{FD0EC487-C172-ED42-8383-4D2F6F0977E9}" dt="2021-06-09T13:17:52.185" v="19" actId="478"/>
          <ac:spMkLst>
            <pc:docMk/>
            <pc:sldMk cId="3514951038" sldId="257"/>
            <ac:spMk id="10" creationId="{00000000-0000-0000-0000-000000000000}"/>
          </ac:spMkLst>
        </pc:spChg>
        <pc:spChg chg="del">
          <ac:chgData name="Glatt, Hannah" userId="03d14ea4-e2cd-48c3-824c-89924a6dc6d5" providerId="ADAL" clId="{FD0EC487-C172-ED42-8383-4D2F6F0977E9}" dt="2021-06-09T13:17:52.185" v="19" actId="478"/>
          <ac:spMkLst>
            <pc:docMk/>
            <pc:sldMk cId="3514951038" sldId="257"/>
            <ac:spMk id="11" creationId="{00000000-0000-0000-0000-000000000000}"/>
          </ac:spMkLst>
        </pc:spChg>
        <pc:spChg chg="del">
          <ac:chgData name="Glatt, Hannah" userId="03d14ea4-e2cd-48c3-824c-89924a6dc6d5" providerId="ADAL" clId="{FD0EC487-C172-ED42-8383-4D2F6F0977E9}" dt="2021-06-09T13:17:52.185" v="19" actId="478"/>
          <ac:spMkLst>
            <pc:docMk/>
            <pc:sldMk cId="3514951038" sldId="257"/>
            <ac:spMk id="12" creationId="{00000000-0000-0000-0000-000000000000}"/>
          </ac:spMkLst>
        </pc:spChg>
        <pc:spChg chg="del">
          <ac:chgData name="Glatt, Hannah" userId="03d14ea4-e2cd-48c3-824c-89924a6dc6d5" providerId="ADAL" clId="{FD0EC487-C172-ED42-8383-4D2F6F0977E9}" dt="2021-06-09T13:17:52.185" v="19" actId="478"/>
          <ac:spMkLst>
            <pc:docMk/>
            <pc:sldMk cId="3514951038" sldId="257"/>
            <ac:spMk id="13" creationId="{00000000-0000-0000-0000-000000000000}"/>
          </ac:spMkLst>
        </pc:spChg>
        <pc:spChg chg="del">
          <ac:chgData name="Glatt, Hannah" userId="03d14ea4-e2cd-48c3-824c-89924a6dc6d5" providerId="ADAL" clId="{FD0EC487-C172-ED42-8383-4D2F6F0977E9}" dt="2021-06-09T13:17:52.185" v="19" actId="478"/>
          <ac:spMkLst>
            <pc:docMk/>
            <pc:sldMk cId="3514951038" sldId="257"/>
            <ac:spMk id="16" creationId="{00000000-0000-0000-0000-000000000000}"/>
          </ac:spMkLst>
        </pc:spChg>
        <pc:spChg chg="add del mod">
          <ac:chgData name="Glatt, Hannah" userId="03d14ea4-e2cd-48c3-824c-89924a6dc6d5" providerId="ADAL" clId="{FD0EC487-C172-ED42-8383-4D2F6F0977E9}" dt="2021-06-09T13:19:07.417" v="27" actId="478"/>
          <ac:spMkLst>
            <pc:docMk/>
            <pc:sldMk cId="3514951038" sldId="257"/>
            <ac:spMk id="17" creationId="{623F0EA9-02AE-F849-BB07-24D8DF510D3E}"/>
          </ac:spMkLst>
        </pc:spChg>
        <pc:spChg chg="add mod">
          <ac:chgData name="Glatt, Hannah" userId="03d14ea4-e2cd-48c3-824c-89924a6dc6d5" providerId="ADAL" clId="{FD0EC487-C172-ED42-8383-4D2F6F0977E9}" dt="2021-06-09T13:19:37.248" v="33" actId="1076"/>
          <ac:spMkLst>
            <pc:docMk/>
            <pc:sldMk cId="3514951038" sldId="257"/>
            <ac:spMk id="18" creationId="{2F35FCB8-D026-5240-A9CC-52289E4878DA}"/>
          </ac:spMkLst>
        </pc:spChg>
        <pc:spChg chg="add mod">
          <ac:chgData name="Glatt, Hannah" userId="03d14ea4-e2cd-48c3-824c-89924a6dc6d5" providerId="ADAL" clId="{FD0EC487-C172-ED42-8383-4D2F6F0977E9}" dt="2021-06-09T13:19:33.204" v="32" actId="1076"/>
          <ac:spMkLst>
            <pc:docMk/>
            <pc:sldMk cId="3514951038" sldId="257"/>
            <ac:spMk id="19" creationId="{101B2EE4-6AE1-6448-BCFB-95C5F6EBBDC2}"/>
          </ac:spMkLst>
        </pc:spChg>
        <pc:spChg chg="add mod">
          <ac:chgData name="Glatt, Hannah" userId="03d14ea4-e2cd-48c3-824c-89924a6dc6d5" providerId="ADAL" clId="{FD0EC487-C172-ED42-8383-4D2F6F0977E9}" dt="2021-06-09T13:19:29.134" v="31" actId="1076"/>
          <ac:spMkLst>
            <pc:docMk/>
            <pc:sldMk cId="3514951038" sldId="257"/>
            <ac:spMk id="20" creationId="{38CD7166-67C9-3C4C-B007-8505C03A976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096D8C-9285-7743-A54F-B8D24C9F930C}" type="datetimeFigureOut">
              <a:rPr lang="en-US" smtClean="0"/>
              <a:t>6/15/2021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54063" y="1143000"/>
            <a:ext cx="53498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7AB9BA-5810-A240-A663-573762FD75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0387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AB9BA-5810-A240-A663-573762FD752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7946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1540" y="2130428"/>
            <a:ext cx="1010412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83080" y="3886200"/>
            <a:ext cx="832104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6/15/2021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6/15/2021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18220" y="274641"/>
            <a:ext cx="267462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74641"/>
            <a:ext cx="782574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6/15/2021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6/15/2021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9007" y="4406903"/>
            <a:ext cx="1010412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9007" y="2906713"/>
            <a:ext cx="1010412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6/15/2021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1600203"/>
            <a:ext cx="525018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42660" y="1600203"/>
            <a:ext cx="525018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6/15/2021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1535113"/>
            <a:ext cx="525224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60" y="2174875"/>
            <a:ext cx="525224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38534" y="1535113"/>
            <a:ext cx="525430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38534" y="2174875"/>
            <a:ext cx="525430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6/15/2021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6/15/2021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6/15/2021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2" y="273050"/>
            <a:ext cx="3910807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7565" y="273053"/>
            <a:ext cx="664527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2" y="1435103"/>
            <a:ext cx="3910807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6/15/2021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9974" y="4800600"/>
            <a:ext cx="713232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29974" y="612775"/>
            <a:ext cx="713232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29974" y="5367338"/>
            <a:ext cx="713232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6/15/2021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94360" y="274638"/>
            <a:ext cx="1069848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1600203"/>
            <a:ext cx="1069848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4360" y="6356353"/>
            <a:ext cx="27736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6/15/2021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61460" y="6356353"/>
            <a:ext cx="37642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19160" y="6356353"/>
            <a:ext cx="27736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slide" Target="slide3.xml"/><Relationship Id="rId4" Type="http://schemas.openxmlformats.org/officeDocument/2006/relationships/slide" Target="slide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3" Type="http://schemas.openxmlformats.org/officeDocument/2006/relationships/slide" Target="slide10.xml"/><Relationship Id="rId7" Type="http://schemas.openxmlformats.org/officeDocument/2006/relationships/slide" Target="slide12.xml"/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Relationship Id="rId6" Type="http://schemas.openxmlformats.org/officeDocument/2006/relationships/slide" Target="slide7.xml"/><Relationship Id="rId11" Type="http://schemas.openxmlformats.org/officeDocument/2006/relationships/slide" Target="slide14.xml"/><Relationship Id="rId5" Type="http://schemas.openxmlformats.org/officeDocument/2006/relationships/slide" Target="slide11.xml"/><Relationship Id="rId10" Type="http://schemas.openxmlformats.org/officeDocument/2006/relationships/slide" Target="slide9.xml"/><Relationship Id="rId4" Type="http://schemas.openxmlformats.org/officeDocument/2006/relationships/slide" Target="slide6.xml"/><Relationship Id="rId9" Type="http://schemas.openxmlformats.org/officeDocument/2006/relationships/slide" Target="slide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F1D5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5CA461B-A88B-4917-A002-B3E1215F3129}"/>
              </a:ext>
            </a:extLst>
          </p:cNvPr>
          <p:cNvSpPr/>
          <p:nvPr/>
        </p:nvSpPr>
        <p:spPr>
          <a:xfrm>
            <a:off x="1080156" y="1746522"/>
            <a:ext cx="8962220" cy="677108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lvl="0" defTabSz="457200">
              <a:defRPr/>
            </a:pPr>
            <a:r>
              <a:rPr lang="en-US" sz="4400" b="1">
                <a:latin typeface="Calibri" panose="020F0502020204030204" pitchFamily="34" charset="0"/>
                <a:cs typeface="Calibri" panose="020F0502020204030204" pitchFamily="34" charset="0"/>
              </a:rPr>
              <a:t>Family Feud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2666497"/>
            <a:ext cx="7993140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17EF019A-7E11-4FDB-AC66-00D00EF394C0}"/>
              </a:ext>
            </a:extLst>
          </p:cNvPr>
          <p:cNvSpPr/>
          <p:nvPr/>
        </p:nvSpPr>
        <p:spPr>
          <a:xfrm>
            <a:off x="1080156" y="3087876"/>
            <a:ext cx="6507757" cy="830997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/>
          <a:p>
            <a:pPr defTabSz="457200">
              <a:defRPr/>
            </a:pPr>
            <a:r>
              <a:rPr lang="en-US" err="1">
                <a:solidFill>
                  <a:srgbClr val="FFFFFF"/>
                </a:solidFill>
                <a:latin typeface="Calibri"/>
                <a:cs typeface="Calibri"/>
              </a:rPr>
              <a:t>Slidedeck</a:t>
            </a:r>
            <a:r>
              <a:rPr lang="en-US">
                <a:solidFill>
                  <a:srgbClr val="FFFFFF"/>
                </a:solidFill>
                <a:latin typeface="Calibri"/>
                <a:cs typeface="Calibri"/>
              </a:rPr>
              <a:t> Template: Game Show </a:t>
            </a:r>
            <a:endParaRPr lang="en-US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defTabSz="457200">
              <a:defRPr/>
            </a:pPr>
            <a:endParaRPr lang="en-US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defTabSz="457200">
              <a:defRPr/>
            </a:pPr>
            <a:r>
              <a:rPr lang="en-US">
                <a:solidFill>
                  <a:srgbClr val="FFFFFF"/>
                </a:solidFill>
                <a:latin typeface="Calibri"/>
                <a:cs typeface="Calibri"/>
              </a:rPr>
              <a:t>Office of Digital Learning &amp; Innovation</a:t>
            </a:r>
            <a:endParaRPr lang="en-US"/>
          </a:p>
        </p:txBody>
      </p:sp>
      <p:sp>
        <p:nvSpPr>
          <p:cNvPr id="9" name="Right Triangle 8"/>
          <p:cNvSpPr/>
          <p:nvPr/>
        </p:nvSpPr>
        <p:spPr>
          <a:xfrm rot="10800000">
            <a:off x="7355416" y="0"/>
            <a:ext cx="4531784" cy="3142956"/>
          </a:xfrm>
          <a:prstGeom prst="rtTriangle">
            <a:avLst/>
          </a:prstGeom>
          <a:solidFill>
            <a:schemeClr val="tx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mainLogo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6964" y="195974"/>
            <a:ext cx="1919412" cy="843619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6975556" y="-72766"/>
            <a:ext cx="5134268" cy="3638575"/>
          </a:xfrm>
          <a:prstGeom prst="line">
            <a:avLst/>
          </a:prstGeom>
          <a:ln w="76200" cmpd="sng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7007212" y="322691"/>
            <a:ext cx="361310" cy="328185"/>
          </a:xfrm>
          <a:prstGeom prst="ellipse">
            <a:avLst/>
          </a:prstGeom>
          <a:solidFill>
            <a:srgbClr val="F7CE4C"/>
          </a:solidFill>
          <a:ln>
            <a:solidFill>
              <a:srgbClr val="F7CE4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7384190" y="587165"/>
            <a:ext cx="361310" cy="328185"/>
          </a:xfrm>
          <a:prstGeom prst="ellipse">
            <a:avLst/>
          </a:prstGeom>
          <a:solidFill>
            <a:srgbClr val="F7CE4C"/>
          </a:solidFill>
          <a:ln>
            <a:solidFill>
              <a:srgbClr val="F7CE4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7777210" y="867007"/>
            <a:ext cx="361310" cy="328185"/>
          </a:xfrm>
          <a:prstGeom prst="ellipse">
            <a:avLst/>
          </a:prstGeom>
          <a:solidFill>
            <a:srgbClr val="F7CE4C"/>
          </a:solidFill>
          <a:ln>
            <a:solidFill>
              <a:srgbClr val="F7CE4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8166518" y="1143810"/>
            <a:ext cx="361310" cy="328185"/>
          </a:xfrm>
          <a:prstGeom prst="ellipse">
            <a:avLst/>
          </a:prstGeom>
          <a:solidFill>
            <a:srgbClr val="F7CE4C"/>
          </a:solidFill>
          <a:ln>
            <a:solidFill>
              <a:srgbClr val="F7CE4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8580922" y="1426729"/>
            <a:ext cx="361310" cy="328185"/>
          </a:xfrm>
          <a:prstGeom prst="ellipse">
            <a:avLst/>
          </a:prstGeom>
          <a:solidFill>
            <a:srgbClr val="F7CE4C"/>
          </a:solidFill>
          <a:ln>
            <a:solidFill>
              <a:srgbClr val="F7CE4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8957900" y="1691203"/>
            <a:ext cx="361310" cy="328185"/>
          </a:xfrm>
          <a:prstGeom prst="ellipse">
            <a:avLst/>
          </a:prstGeom>
          <a:solidFill>
            <a:srgbClr val="F7CE4C"/>
          </a:solidFill>
          <a:ln>
            <a:solidFill>
              <a:srgbClr val="F7CE4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9350920" y="1971045"/>
            <a:ext cx="361310" cy="328185"/>
          </a:xfrm>
          <a:prstGeom prst="ellipse">
            <a:avLst/>
          </a:prstGeom>
          <a:solidFill>
            <a:srgbClr val="F7CE4C"/>
          </a:solidFill>
          <a:ln>
            <a:solidFill>
              <a:srgbClr val="F7CE4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9727898" y="2247848"/>
            <a:ext cx="361310" cy="328185"/>
          </a:xfrm>
          <a:prstGeom prst="ellipse">
            <a:avLst/>
          </a:prstGeom>
          <a:solidFill>
            <a:srgbClr val="F7CE4C"/>
          </a:solidFill>
          <a:ln>
            <a:solidFill>
              <a:srgbClr val="F7CE4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10106372" y="2520990"/>
            <a:ext cx="361310" cy="328185"/>
          </a:xfrm>
          <a:prstGeom prst="ellipse">
            <a:avLst/>
          </a:prstGeom>
          <a:solidFill>
            <a:srgbClr val="F7CE4C"/>
          </a:solidFill>
          <a:ln>
            <a:solidFill>
              <a:srgbClr val="F7CE4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10520776" y="2816238"/>
            <a:ext cx="361310" cy="328185"/>
          </a:xfrm>
          <a:prstGeom prst="ellipse">
            <a:avLst/>
          </a:prstGeom>
          <a:solidFill>
            <a:srgbClr val="F7CE4C"/>
          </a:solidFill>
          <a:ln>
            <a:solidFill>
              <a:srgbClr val="F7CE4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10897754" y="3093041"/>
            <a:ext cx="361310" cy="328185"/>
          </a:xfrm>
          <a:prstGeom prst="ellipse">
            <a:avLst/>
          </a:prstGeom>
          <a:solidFill>
            <a:srgbClr val="F7CE4C"/>
          </a:solidFill>
          <a:ln>
            <a:solidFill>
              <a:srgbClr val="F7CE4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11290774" y="3360554"/>
            <a:ext cx="361310" cy="328185"/>
          </a:xfrm>
          <a:prstGeom prst="ellipse">
            <a:avLst/>
          </a:prstGeom>
          <a:solidFill>
            <a:srgbClr val="F7CE4C"/>
          </a:solidFill>
          <a:ln>
            <a:solidFill>
              <a:srgbClr val="F7CE4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11667752" y="3637357"/>
            <a:ext cx="361310" cy="328185"/>
          </a:xfrm>
          <a:prstGeom prst="ellipse">
            <a:avLst/>
          </a:prstGeom>
          <a:solidFill>
            <a:srgbClr val="F7CE4C"/>
          </a:solidFill>
          <a:ln>
            <a:solidFill>
              <a:srgbClr val="F7CE4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6610184" y="31854"/>
            <a:ext cx="361310" cy="328185"/>
          </a:xfrm>
          <a:prstGeom prst="ellipse">
            <a:avLst/>
          </a:prstGeom>
          <a:solidFill>
            <a:srgbClr val="F7CE4C"/>
          </a:solidFill>
          <a:ln>
            <a:solidFill>
              <a:srgbClr val="F7CE4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ounded Rectangle 1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CD1BD285-6435-2544-BB5D-6EA3D9CC043F}"/>
              </a:ext>
            </a:extLst>
          </p:cNvPr>
          <p:cNvSpPr/>
          <p:nvPr/>
        </p:nvSpPr>
        <p:spPr>
          <a:xfrm>
            <a:off x="581892" y="4952293"/>
            <a:ext cx="2695698" cy="1270659"/>
          </a:xfrm>
          <a:prstGeom prst="round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>
                <a:solidFill>
                  <a:srgbClr val="3F1D5A"/>
                </a:solidFill>
              </a:rPr>
              <a:t>ABOUT THE GAME</a:t>
            </a:r>
          </a:p>
        </p:txBody>
      </p:sp>
      <p:sp>
        <p:nvSpPr>
          <p:cNvPr id="23" name="Rounded Rectangle 22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153EEFCA-03D6-EE43-8654-9A7284290DD9}"/>
              </a:ext>
            </a:extLst>
          </p:cNvPr>
          <p:cNvSpPr/>
          <p:nvPr/>
        </p:nvSpPr>
        <p:spPr>
          <a:xfrm>
            <a:off x="4474675" y="4952292"/>
            <a:ext cx="2695698" cy="1270659"/>
          </a:xfrm>
          <a:prstGeom prst="round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>
                <a:solidFill>
                  <a:srgbClr val="3F1D5A"/>
                </a:solidFill>
              </a:rPr>
              <a:t>START THE GAME</a:t>
            </a:r>
          </a:p>
        </p:txBody>
      </p:sp>
      <p:sp>
        <p:nvSpPr>
          <p:cNvPr id="24" name="Rounded Rectangle 23">
            <a:hlinkClick r:id="rId5" action="ppaction://hlinksldjump" highlightClick="1"/>
            <a:extLst>
              <a:ext uri="{FF2B5EF4-FFF2-40B4-BE49-F238E27FC236}">
                <a16:creationId xmlns:a16="http://schemas.microsoft.com/office/drawing/2014/main" id="{00E880C3-B325-2542-80AC-6B8D32AC7F63}"/>
              </a:ext>
            </a:extLst>
          </p:cNvPr>
          <p:cNvSpPr/>
          <p:nvPr/>
        </p:nvSpPr>
        <p:spPr>
          <a:xfrm>
            <a:off x="8367458" y="4952291"/>
            <a:ext cx="2695698" cy="1270659"/>
          </a:xfrm>
          <a:prstGeom prst="round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>
                <a:solidFill>
                  <a:srgbClr val="3F1D5A"/>
                </a:solidFill>
              </a:rPr>
              <a:t>GAME </a:t>
            </a:r>
          </a:p>
          <a:p>
            <a:pPr algn="ctr"/>
            <a:r>
              <a:rPr lang="en-US" sz="3200" b="1">
                <a:solidFill>
                  <a:srgbClr val="3F1D5A"/>
                </a:solidFill>
              </a:rPr>
              <a:t>SET-UP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A763D80-7214-614A-8F53-40E7390B184D}"/>
              </a:ext>
            </a:extLst>
          </p:cNvPr>
          <p:cNvSpPr txBox="1"/>
          <p:nvPr/>
        </p:nvSpPr>
        <p:spPr>
          <a:xfrm>
            <a:off x="1353787" y="653142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6255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30"/>
          <p:cNvSpPr txBox="1"/>
          <p:nvPr/>
        </p:nvSpPr>
        <p:spPr>
          <a:xfrm>
            <a:off x="149407" y="164256"/>
            <a:ext cx="2354295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>
                <a:solidFill>
                  <a:srgbClr val="3F1D5A"/>
                </a:solidFill>
                <a:latin typeface="Impact"/>
                <a:cs typeface="Impact"/>
              </a:rPr>
              <a:t>QUESTION 6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13A5233-3AE0-E248-9EB3-32CEDBFC23FD}"/>
              </a:ext>
            </a:extLst>
          </p:cNvPr>
          <p:cNvSpPr/>
          <p:nvPr/>
        </p:nvSpPr>
        <p:spPr>
          <a:xfrm>
            <a:off x="1702675" y="1807780"/>
            <a:ext cx="8481849" cy="4782208"/>
          </a:xfrm>
          <a:prstGeom prst="rect">
            <a:avLst/>
          </a:prstGeom>
          <a:solidFill>
            <a:srgbClr val="F7CE4C"/>
          </a:solidFill>
          <a:ln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177E27E0-8359-2642-BC09-0388A639E21B}"/>
              </a:ext>
            </a:extLst>
          </p:cNvPr>
          <p:cNvSpPr/>
          <p:nvPr/>
        </p:nvSpPr>
        <p:spPr>
          <a:xfrm>
            <a:off x="1891863" y="1990633"/>
            <a:ext cx="8082454" cy="4416501"/>
          </a:xfrm>
          <a:prstGeom prst="rect">
            <a:avLst/>
          </a:prstGeom>
          <a:solidFill>
            <a:srgbClr val="F7CE4C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0F95A43-942D-1040-ADB3-BDF46B89B64D}"/>
              </a:ext>
            </a:extLst>
          </p:cNvPr>
          <p:cNvSpPr/>
          <p:nvPr/>
        </p:nvSpPr>
        <p:spPr>
          <a:xfrm>
            <a:off x="2207170" y="2369706"/>
            <a:ext cx="3636579" cy="777766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EF04C4EA-BA24-EB4A-BE71-8133E635A4E4}"/>
              </a:ext>
            </a:extLst>
          </p:cNvPr>
          <p:cNvSpPr/>
          <p:nvPr/>
        </p:nvSpPr>
        <p:spPr>
          <a:xfrm>
            <a:off x="2207170" y="3327160"/>
            <a:ext cx="3636579" cy="777766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4E749B57-ACA3-C44B-8E45-FF77835AE473}"/>
              </a:ext>
            </a:extLst>
          </p:cNvPr>
          <p:cNvSpPr/>
          <p:nvPr/>
        </p:nvSpPr>
        <p:spPr>
          <a:xfrm>
            <a:off x="2207170" y="4284614"/>
            <a:ext cx="3636579" cy="777766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9C93B8B-2530-9F4A-9992-0643F88DA5E0}"/>
              </a:ext>
            </a:extLst>
          </p:cNvPr>
          <p:cNvSpPr/>
          <p:nvPr/>
        </p:nvSpPr>
        <p:spPr>
          <a:xfrm>
            <a:off x="2207170" y="5242068"/>
            <a:ext cx="3636579" cy="777766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5C42403-52A6-5647-A958-148C385F3EE9}"/>
              </a:ext>
            </a:extLst>
          </p:cNvPr>
          <p:cNvSpPr/>
          <p:nvPr/>
        </p:nvSpPr>
        <p:spPr>
          <a:xfrm>
            <a:off x="6064469" y="2369706"/>
            <a:ext cx="3636580" cy="777766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AADF3F17-FEB5-3A4D-A1F2-600FB9AFB484}"/>
              </a:ext>
            </a:extLst>
          </p:cNvPr>
          <p:cNvSpPr/>
          <p:nvPr/>
        </p:nvSpPr>
        <p:spPr>
          <a:xfrm>
            <a:off x="6064469" y="3327160"/>
            <a:ext cx="3636580" cy="777766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0C727773-799E-8D4C-B420-F17DD020205C}"/>
              </a:ext>
            </a:extLst>
          </p:cNvPr>
          <p:cNvSpPr/>
          <p:nvPr/>
        </p:nvSpPr>
        <p:spPr>
          <a:xfrm>
            <a:off x="6064469" y="4284614"/>
            <a:ext cx="3636580" cy="777766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B60ECEEA-5501-EC43-9021-C8F7B91B8C1C}"/>
              </a:ext>
            </a:extLst>
          </p:cNvPr>
          <p:cNvSpPr/>
          <p:nvPr/>
        </p:nvSpPr>
        <p:spPr>
          <a:xfrm>
            <a:off x="6064469" y="5242068"/>
            <a:ext cx="3636580" cy="777766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314D451-B5BB-CE4A-9CF5-E673D2978E13}"/>
              </a:ext>
            </a:extLst>
          </p:cNvPr>
          <p:cNvSpPr txBox="1"/>
          <p:nvPr/>
        </p:nvSpPr>
        <p:spPr>
          <a:xfrm>
            <a:off x="1702675" y="870601"/>
            <a:ext cx="341369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>
                <a:solidFill>
                  <a:srgbClr val="3F1D5A"/>
                </a:solidFill>
              </a:rPr>
              <a:t>INSERT QUESTION 6 HERE….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622804FE-B442-AF42-AA84-9171317E940E}"/>
              </a:ext>
            </a:extLst>
          </p:cNvPr>
          <p:cNvSpPr/>
          <p:nvPr/>
        </p:nvSpPr>
        <p:spPr>
          <a:xfrm>
            <a:off x="3794231" y="2527361"/>
            <a:ext cx="462456" cy="462456"/>
          </a:xfrm>
          <a:prstGeom prst="ellipse">
            <a:avLst/>
          </a:prstGeom>
          <a:solidFill>
            <a:schemeClr val="tx1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3F1D5A"/>
                </a:solidFill>
              </a:rPr>
              <a:t>1</a:t>
            </a:r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BC88EFC0-3EE5-6B40-A89B-4A885995DA4A}"/>
              </a:ext>
            </a:extLst>
          </p:cNvPr>
          <p:cNvSpPr/>
          <p:nvPr/>
        </p:nvSpPr>
        <p:spPr>
          <a:xfrm>
            <a:off x="3794231" y="3484815"/>
            <a:ext cx="462456" cy="462456"/>
          </a:xfrm>
          <a:prstGeom prst="ellipse">
            <a:avLst/>
          </a:prstGeom>
          <a:solidFill>
            <a:schemeClr val="tx1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3F1D5A"/>
                </a:solidFill>
              </a:rPr>
              <a:t>2</a:t>
            </a: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C818E8BD-8138-1E4B-AA9C-BACBE0E46A24}"/>
              </a:ext>
            </a:extLst>
          </p:cNvPr>
          <p:cNvSpPr/>
          <p:nvPr/>
        </p:nvSpPr>
        <p:spPr>
          <a:xfrm>
            <a:off x="3794231" y="4442269"/>
            <a:ext cx="462456" cy="462456"/>
          </a:xfrm>
          <a:prstGeom prst="ellipse">
            <a:avLst/>
          </a:prstGeom>
          <a:solidFill>
            <a:schemeClr val="tx1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3F1D5A"/>
                </a:solidFill>
              </a:rPr>
              <a:t>3</a:t>
            </a:r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9BBE52BE-3EAD-9540-8C56-EA6852C5CBA1}"/>
              </a:ext>
            </a:extLst>
          </p:cNvPr>
          <p:cNvSpPr/>
          <p:nvPr/>
        </p:nvSpPr>
        <p:spPr>
          <a:xfrm>
            <a:off x="3794231" y="5399723"/>
            <a:ext cx="462456" cy="462456"/>
          </a:xfrm>
          <a:prstGeom prst="ellipse">
            <a:avLst/>
          </a:prstGeom>
          <a:solidFill>
            <a:schemeClr val="tx1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3F1D5A"/>
                </a:solidFill>
              </a:rPr>
              <a:t>4</a:t>
            </a:r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E6BC2D83-4554-784D-8D13-87DB51F4AE83}"/>
              </a:ext>
            </a:extLst>
          </p:cNvPr>
          <p:cNvSpPr/>
          <p:nvPr/>
        </p:nvSpPr>
        <p:spPr>
          <a:xfrm>
            <a:off x="7651531" y="2527361"/>
            <a:ext cx="462456" cy="462456"/>
          </a:xfrm>
          <a:prstGeom prst="ellipse">
            <a:avLst/>
          </a:prstGeom>
          <a:solidFill>
            <a:schemeClr val="tx1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3F1D5A"/>
                </a:solidFill>
              </a:rPr>
              <a:t>5</a:t>
            </a:r>
          </a:p>
        </p:txBody>
      </p:sp>
      <p:sp>
        <p:nvSpPr>
          <p:cNvPr id="76" name="Oval 75">
            <a:extLst>
              <a:ext uri="{FF2B5EF4-FFF2-40B4-BE49-F238E27FC236}">
                <a16:creationId xmlns:a16="http://schemas.microsoft.com/office/drawing/2014/main" id="{0F19694F-0F7E-F241-970E-B42622004168}"/>
              </a:ext>
            </a:extLst>
          </p:cNvPr>
          <p:cNvSpPr/>
          <p:nvPr/>
        </p:nvSpPr>
        <p:spPr>
          <a:xfrm>
            <a:off x="7651531" y="3484815"/>
            <a:ext cx="462456" cy="462456"/>
          </a:xfrm>
          <a:prstGeom prst="ellipse">
            <a:avLst/>
          </a:prstGeom>
          <a:solidFill>
            <a:schemeClr val="tx1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3F1D5A"/>
                </a:solidFill>
              </a:rPr>
              <a:t>6</a:t>
            </a:r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AF75CF3F-A208-414D-AFF5-03ECEE59F239}"/>
              </a:ext>
            </a:extLst>
          </p:cNvPr>
          <p:cNvSpPr/>
          <p:nvPr/>
        </p:nvSpPr>
        <p:spPr>
          <a:xfrm>
            <a:off x="7651531" y="4423467"/>
            <a:ext cx="462456" cy="462456"/>
          </a:xfrm>
          <a:prstGeom prst="ellipse">
            <a:avLst/>
          </a:prstGeom>
          <a:solidFill>
            <a:schemeClr val="tx1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3F1D5A"/>
                </a:solidFill>
              </a:rPr>
              <a:t>7</a:t>
            </a:r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C9DEA5DF-89AB-3F46-893F-2EF41C55B57E}"/>
              </a:ext>
            </a:extLst>
          </p:cNvPr>
          <p:cNvSpPr/>
          <p:nvPr/>
        </p:nvSpPr>
        <p:spPr>
          <a:xfrm>
            <a:off x="7651531" y="5379110"/>
            <a:ext cx="462456" cy="462456"/>
          </a:xfrm>
          <a:prstGeom prst="ellipse">
            <a:avLst/>
          </a:prstGeom>
          <a:solidFill>
            <a:schemeClr val="tx1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3F1D5A"/>
                </a:solidFill>
              </a:rPr>
              <a:t>8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3A1467C2-AD01-2E4D-A293-B5A105E38360}"/>
              </a:ext>
            </a:extLst>
          </p:cNvPr>
          <p:cNvGrpSpPr/>
          <p:nvPr/>
        </p:nvGrpSpPr>
        <p:grpSpPr>
          <a:xfrm>
            <a:off x="2209659" y="2381645"/>
            <a:ext cx="3636579" cy="780932"/>
            <a:chOff x="2209659" y="2381645"/>
            <a:chExt cx="3636579" cy="780932"/>
          </a:xfrm>
        </p:grpSpPr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3C523F36-80C9-E141-9384-CA5CA599DDAB}"/>
                </a:ext>
              </a:extLst>
            </p:cNvPr>
            <p:cNvSpPr/>
            <p:nvPr/>
          </p:nvSpPr>
          <p:spPr>
            <a:xfrm>
              <a:off x="2209659" y="2384811"/>
              <a:ext cx="3636579" cy="777766"/>
            </a:xfrm>
            <a:prstGeom prst="rect">
              <a:avLst/>
            </a:prstGeom>
            <a:solidFill>
              <a:srgbClr val="3F1D5A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/>
                <a:t> ITEM 1 (MOST POINTS)</a:t>
              </a:r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43B8E0BC-5497-6A4E-A2BF-31158F41AF8B}"/>
                </a:ext>
              </a:extLst>
            </p:cNvPr>
            <p:cNvSpPr/>
            <p:nvPr/>
          </p:nvSpPr>
          <p:spPr>
            <a:xfrm>
              <a:off x="5094755" y="2381645"/>
              <a:ext cx="740977" cy="77776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>
                  <a:solidFill>
                    <a:srgbClr val="3F1D5A"/>
                  </a:solidFill>
                </a:rPr>
                <a:t>#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B4019541-D3CC-F64C-8460-36F7C7E865D1}"/>
              </a:ext>
            </a:extLst>
          </p:cNvPr>
          <p:cNvGrpSpPr/>
          <p:nvPr/>
        </p:nvGrpSpPr>
        <p:grpSpPr>
          <a:xfrm>
            <a:off x="2210251" y="3326136"/>
            <a:ext cx="3647092" cy="782850"/>
            <a:chOff x="2210251" y="3326136"/>
            <a:chExt cx="3647092" cy="782850"/>
          </a:xfrm>
        </p:grpSpPr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09421160-0EF4-C54A-9902-E31EB91D4E2C}"/>
                </a:ext>
              </a:extLst>
            </p:cNvPr>
            <p:cNvSpPr/>
            <p:nvPr/>
          </p:nvSpPr>
          <p:spPr>
            <a:xfrm>
              <a:off x="2210251" y="3326136"/>
              <a:ext cx="3636579" cy="777766"/>
            </a:xfrm>
            <a:prstGeom prst="rect">
              <a:avLst/>
            </a:prstGeom>
            <a:solidFill>
              <a:srgbClr val="3F1D5A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/>
                <a:t> ITEM 2</a:t>
              </a:r>
            </a:p>
          </p:txBody>
        </p:sp>
        <p:sp>
          <p:nvSpPr>
            <p:cNvPr id="88" name="Rectangle 87">
              <a:extLst>
                <a:ext uri="{FF2B5EF4-FFF2-40B4-BE49-F238E27FC236}">
                  <a16:creationId xmlns:a16="http://schemas.microsoft.com/office/drawing/2014/main" id="{8F6D973B-FDDE-CC49-B7B7-80735212905A}"/>
                </a:ext>
              </a:extLst>
            </p:cNvPr>
            <p:cNvSpPr/>
            <p:nvPr/>
          </p:nvSpPr>
          <p:spPr>
            <a:xfrm>
              <a:off x="5116366" y="3331220"/>
              <a:ext cx="740977" cy="77776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>
                  <a:solidFill>
                    <a:srgbClr val="3F1D5A"/>
                  </a:solidFill>
                </a:rPr>
                <a:t>#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D2CD6524-AFA6-1E41-8A79-6DB21BBE2D10}"/>
              </a:ext>
            </a:extLst>
          </p:cNvPr>
          <p:cNvGrpSpPr/>
          <p:nvPr/>
        </p:nvGrpSpPr>
        <p:grpSpPr>
          <a:xfrm>
            <a:off x="2199946" y="4289285"/>
            <a:ext cx="3639660" cy="779725"/>
            <a:chOff x="2217683" y="4279489"/>
            <a:chExt cx="3639660" cy="779725"/>
          </a:xfrm>
        </p:grpSpPr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DB24183B-5161-EB4C-9530-FB85801AC0F5}"/>
                </a:ext>
              </a:extLst>
            </p:cNvPr>
            <p:cNvSpPr/>
            <p:nvPr/>
          </p:nvSpPr>
          <p:spPr>
            <a:xfrm>
              <a:off x="2217683" y="4281448"/>
              <a:ext cx="3636579" cy="777766"/>
            </a:xfrm>
            <a:prstGeom prst="rect">
              <a:avLst/>
            </a:prstGeom>
            <a:solidFill>
              <a:srgbClr val="3F1D5A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/>
                <a:t> ITEM 3</a:t>
              </a:r>
            </a:p>
          </p:txBody>
        </p:sp>
        <p:sp>
          <p:nvSpPr>
            <p:cNvPr id="89" name="Rectangle 88">
              <a:extLst>
                <a:ext uri="{FF2B5EF4-FFF2-40B4-BE49-F238E27FC236}">
                  <a16:creationId xmlns:a16="http://schemas.microsoft.com/office/drawing/2014/main" id="{88159AB1-E2CC-DD46-BEAD-BB6ED6B50EE9}"/>
                </a:ext>
              </a:extLst>
            </p:cNvPr>
            <p:cNvSpPr/>
            <p:nvPr/>
          </p:nvSpPr>
          <p:spPr>
            <a:xfrm>
              <a:off x="5116366" y="4279489"/>
              <a:ext cx="740977" cy="77776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>
                  <a:solidFill>
                    <a:srgbClr val="3F1D5A"/>
                  </a:solidFill>
                </a:rPr>
                <a:t>#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C541B3A2-7213-0D41-AACA-EDFAC9BD723E}"/>
              </a:ext>
            </a:extLst>
          </p:cNvPr>
          <p:cNvGrpSpPr/>
          <p:nvPr/>
        </p:nvGrpSpPr>
        <p:grpSpPr>
          <a:xfrm>
            <a:off x="2207170" y="5236413"/>
            <a:ext cx="3645016" cy="780822"/>
            <a:chOff x="2207170" y="5568672"/>
            <a:chExt cx="3645016" cy="780822"/>
          </a:xfrm>
        </p:grpSpPr>
        <p:sp>
          <p:nvSpPr>
            <p:cNvPr id="84" name="Rectangle 83">
              <a:extLst>
                <a:ext uri="{FF2B5EF4-FFF2-40B4-BE49-F238E27FC236}">
                  <a16:creationId xmlns:a16="http://schemas.microsoft.com/office/drawing/2014/main" id="{D4256D67-4744-5A4A-9560-DEF23EF53945}"/>
                </a:ext>
              </a:extLst>
            </p:cNvPr>
            <p:cNvSpPr/>
            <p:nvPr/>
          </p:nvSpPr>
          <p:spPr>
            <a:xfrm>
              <a:off x="2207170" y="5571728"/>
              <a:ext cx="3636579" cy="777766"/>
            </a:xfrm>
            <a:prstGeom prst="rect">
              <a:avLst/>
            </a:prstGeom>
            <a:solidFill>
              <a:srgbClr val="3F1D5A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/>
                <a:t> ITEM 4</a:t>
              </a:r>
            </a:p>
          </p:txBody>
        </p:sp>
        <p:sp>
          <p:nvSpPr>
            <p:cNvPr id="90" name="Rectangle 89">
              <a:extLst>
                <a:ext uri="{FF2B5EF4-FFF2-40B4-BE49-F238E27FC236}">
                  <a16:creationId xmlns:a16="http://schemas.microsoft.com/office/drawing/2014/main" id="{ADC61E80-6F6B-7141-805B-B7F192CC82A5}"/>
                </a:ext>
              </a:extLst>
            </p:cNvPr>
            <p:cNvSpPr/>
            <p:nvPr/>
          </p:nvSpPr>
          <p:spPr>
            <a:xfrm>
              <a:off x="5111209" y="5568672"/>
              <a:ext cx="740977" cy="77776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>
                  <a:solidFill>
                    <a:srgbClr val="3F1D5A"/>
                  </a:solidFill>
                </a:rPr>
                <a:t>#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1061FA95-068D-664A-ACCA-1ACFD8C08581}"/>
              </a:ext>
            </a:extLst>
          </p:cNvPr>
          <p:cNvGrpSpPr/>
          <p:nvPr/>
        </p:nvGrpSpPr>
        <p:grpSpPr>
          <a:xfrm>
            <a:off x="6064469" y="2371884"/>
            <a:ext cx="3644462" cy="786398"/>
            <a:chOff x="6064470" y="2364305"/>
            <a:chExt cx="3644462" cy="786398"/>
          </a:xfrm>
        </p:grpSpPr>
        <p:sp>
          <p:nvSpPr>
            <p:cNvPr id="85" name="Rectangle 84">
              <a:extLst>
                <a:ext uri="{FF2B5EF4-FFF2-40B4-BE49-F238E27FC236}">
                  <a16:creationId xmlns:a16="http://schemas.microsoft.com/office/drawing/2014/main" id="{09903233-7917-A247-80BB-219E3D53D11A}"/>
                </a:ext>
              </a:extLst>
            </p:cNvPr>
            <p:cNvSpPr/>
            <p:nvPr/>
          </p:nvSpPr>
          <p:spPr>
            <a:xfrm>
              <a:off x="6064470" y="2372937"/>
              <a:ext cx="3636579" cy="777766"/>
            </a:xfrm>
            <a:prstGeom prst="rect">
              <a:avLst/>
            </a:prstGeom>
            <a:solidFill>
              <a:srgbClr val="3F1D5A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/>
                <a:t> ITEM 5</a:t>
              </a:r>
            </a:p>
          </p:txBody>
        </p:sp>
        <p:sp>
          <p:nvSpPr>
            <p:cNvPr id="91" name="Rectangle 90">
              <a:extLst>
                <a:ext uri="{FF2B5EF4-FFF2-40B4-BE49-F238E27FC236}">
                  <a16:creationId xmlns:a16="http://schemas.microsoft.com/office/drawing/2014/main" id="{B6D830B1-4741-774F-89B6-566C4C0B900A}"/>
                </a:ext>
              </a:extLst>
            </p:cNvPr>
            <p:cNvSpPr/>
            <p:nvPr/>
          </p:nvSpPr>
          <p:spPr>
            <a:xfrm>
              <a:off x="8967955" y="2364305"/>
              <a:ext cx="740977" cy="77776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>
                  <a:solidFill>
                    <a:srgbClr val="3F1D5A"/>
                  </a:solidFill>
                </a:rPr>
                <a:t>#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B9428144-D8DE-4545-9F47-1917036CC360}"/>
              </a:ext>
            </a:extLst>
          </p:cNvPr>
          <p:cNvGrpSpPr/>
          <p:nvPr/>
        </p:nvGrpSpPr>
        <p:grpSpPr>
          <a:xfrm>
            <a:off x="6062491" y="3321284"/>
            <a:ext cx="3637897" cy="783167"/>
            <a:chOff x="6064469" y="3327160"/>
            <a:chExt cx="3637897" cy="783167"/>
          </a:xfrm>
        </p:grpSpPr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FCB305C7-7543-A741-85E4-F40601FD8D71}"/>
                </a:ext>
              </a:extLst>
            </p:cNvPr>
            <p:cNvSpPr/>
            <p:nvPr/>
          </p:nvSpPr>
          <p:spPr>
            <a:xfrm>
              <a:off x="6064469" y="3332561"/>
              <a:ext cx="3636579" cy="777766"/>
            </a:xfrm>
            <a:prstGeom prst="rect">
              <a:avLst/>
            </a:prstGeom>
            <a:solidFill>
              <a:srgbClr val="3F1D5A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/>
                <a:t> ITEM 6</a:t>
              </a:r>
            </a:p>
          </p:txBody>
        </p:sp>
        <p:sp>
          <p:nvSpPr>
            <p:cNvPr id="92" name="Rectangle 91">
              <a:extLst>
                <a:ext uri="{FF2B5EF4-FFF2-40B4-BE49-F238E27FC236}">
                  <a16:creationId xmlns:a16="http://schemas.microsoft.com/office/drawing/2014/main" id="{CA51F48A-364F-894F-A716-0A7DB4FB1831}"/>
                </a:ext>
              </a:extLst>
            </p:cNvPr>
            <p:cNvSpPr/>
            <p:nvPr/>
          </p:nvSpPr>
          <p:spPr>
            <a:xfrm>
              <a:off x="8961389" y="3327160"/>
              <a:ext cx="740977" cy="77776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>
                  <a:solidFill>
                    <a:srgbClr val="3F1D5A"/>
                  </a:solidFill>
                </a:rPr>
                <a:t>#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0B6C18A-0B43-AC47-93D7-5027E5D023AA}"/>
              </a:ext>
            </a:extLst>
          </p:cNvPr>
          <p:cNvGrpSpPr/>
          <p:nvPr/>
        </p:nvGrpSpPr>
        <p:grpSpPr>
          <a:xfrm>
            <a:off x="6065127" y="4263580"/>
            <a:ext cx="3643804" cy="787785"/>
            <a:chOff x="6064469" y="4277518"/>
            <a:chExt cx="3643804" cy="787785"/>
          </a:xfrm>
        </p:grpSpPr>
        <p:sp>
          <p:nvSpPr>
            <p:cNvPr id="87" name="Rectangle 86">
              <a:extLst>
                <a:ext uri="{FF2B5EF4-FFF2-40B4-BE49-F238E27FC236}">
                  <a16:creationId xmlns:a16="http://schemas.microsoft.com/office/drawing/2014/main" id="{92D05683-1756-F34D-B414-CFF0BD41F9E2}"/>
                </a:ext>
              </a:extLst>
            </p:cNvPr>
            <p:cNvSpPr/>
            <p:nvPr/>
          </p:nvSpPr>
          <p:spPr>
            <a:xfrm>
              <a:off x="6064469" y="4287537"/>
              <a:ext cx="3636579" cy="777766"/>
            </a:xfrm>
            <a:prstGeom prst="rect">
              <a:avLst/>
            </a:prstGeom>
            <a:solidFill>
              <a:srgbClr val="3F1D5A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/>
                <a:t> ITEM 7</a:t>
              </a:r>
            </a:p>
          </p:txBody>
        </p:sp>
        <p:sp>
          <p:nvSpPr>
            <p:cNvPr id="93" name="Rectangle 92">
              <a:extLst>
                <a:ext uri="{FF2B5EF4-FFF2-40B4-BE49-F238E27FC236}">
                  <a16:creationId xmlns:a16="http://schemas.microsoft.com/office/drawing/2014/main" id="{F9D1FDE3-6649-1F46-B336-1D217A5DC5D0}"/>
                </a:ext>
              </a:extLst>
            </p:cNvPr>
            <p:cNvSpPr/>
            <p:nvPr/>
          </p:nvSpPr>
          <p:spPr>
            <a:xfrm>
              <a:off x="8967296" y="4277518"/>
              <a:ext cx="740977" cy="77776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>
                  <a:solidFill>
                    <a:srgbClr val="3F1D5A"/>
                  </a:solidFill>
                </a:rPr>
                <a:t>#</a:t>
              </a: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F798615A-BF02-A747-B86D-AB0142F2F33D}"/>
              </a:ext>
            </a:extLst>
          </p:cNvPr>
          <p:cNvGrpSpPr/>
          <p:nvPr/>
        </p:nvGrpSpPr>
        <p:grpSpPr>
          <a:xfrm>
            <a:off x="6063151" y="5239469"/>
            <a:ext cx="3665481" cy="788652"/>
            <a:chOff x="6043451" y="5228996"/>
            <a:chExt cx="3665481" cy="788652"/>
          </a:xfrm>
        </p:grpSpPr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8580D9F9-5AA7-DA43-AB6E-6C69ABEAF138}"/>
                </a:ext>
              </a:extLst>
            </p:cNvPr>
            <p:cNvSpPr/>
            <p:nvPr/>
          </p:nvSpPr>
          <p:spPr>
            <a:xfrm>
              <a:off x="6043451" y="5239882"/>
              <a:ext cx="3636579" cy="777766"/>
            </a:xfrm>
            <a:prstGeom prst="rect">
              <a:avLst/>
            </a:prstGeom>
            <a:solidFill>
              <a:srgbClr val="3F1D5A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/>
                <a:t> ITEM 8 (LEAST POINTS)</a:t>
              </a:r>
            </a:p>
          </p:txBody>
        </p:sp>
        <p:sp>
          <p:nvSpPr>
            <p:cNvPr id="94" name="Rectangle 93">
              <a:extLst>
                <a:ext uri="{FF2B5EF4-FFF2-40B4-BE49-F238E27FC236}">
                  <a16:creationId xmlns:a16="http://schemas.microsoft.com/office/drawing/2014/main" id="{D0DB33FF-7AC4-0C47-8266-97F880A9FA10}"/>
                </a:ext>
              </a:extLst>
            </p:cNvPr>
            <p:cNvSpPr/>
            <p:nvPr/>
          </p:nvSpPr>
          <p:spPr>
            <a:xfrm>
              <a:off x="8967955" y="5228996"/>
              <a:ext cx="740977" cy="77776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>
                  <a:solidFill>
                    <a:srgbClr val="3F1D5A"/>
                  </a:solidFill>
                </a:rPr>
                <a:t>#</a:t>
              </a:r>
            </a:p>
          </p:txBody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26E13CE2-D3EF-2548-8CA7-E9C40E705CF4}"/>
              </a:ext>
            </a:extLst>
          </p:cNvPr>
          <p:cNvSpPr/>
          <p:nvPr/>
        </p:nvSpPr>
        <p:spPr>
          <a:xfrm>
            <a:off x="247371" y="2705476"/>
            <a:ext cx="1182037" cy="1182037"/>
          </a:xfrm>
          <a:prstGeom prst="rect">
            <a:avLst/>
          </a:prstGeom>
          <a:solidFill>
            <a:srgbClr val="3F1D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819629B2-8544-D347-ACA8-E0DCD4807802}"/>
              </a:ext>
            </a:extLst>
          </p:cNvPr>
          <p:cNvSpPr txBox="1"/>
          <p:nvPr/>
        </p:nvSpPr>
        <p:spPr>
          <a:xfrm>
            <a:off x="247368" y="1807780"/>
            <a:ext cx="118203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>
                <a:solidFill>
                  <a:srgbClr val="3F1D5A"/>
                </a:solidFill>
              </a:rPr>
              <a:t>TEAM 1 STRIKES</a:t>
            </a: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58F2AC3C-A673-9A4E-82BE-4A14074F36A2}"/>
              </a:ext>
            </a:extLst>
          </p:cNvPr>
          <p:cNvSpPr/>
          <p:nvPr/>
        </p:nvSpPr>
        <p:spPr>
          <a:xfrm>
            <a:off x="246053" y="3973856"/>
            <a:ext cx="1182037" cy="1182037"/>
          </a:xfrm>
          <a:prstGeom prst="rect">
            <a:avLst/>
          </a:prstGeom>
          <a:solidFill>
            <a:srgbClr val="3F1D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93B02E06-B503-6A46-80F5-562E56DE54D0}"/>
              </a:ext>
            </a:extLst>
          </p:cNvPr>
          <p:cNvSpPr/>
          <p:nvPr/>
        </p:nvSpPr>
        <p:spPr>
          <a:xfrm>
            <a:off x="246052" y="5242236"/>
            <a:ext cx="1182037" cy="1182037"/>
          </a:xfrm>
          <a:prstGeom prst="rect">
            <a:avLst/>
          </a:prstGeom>
          <a:solidFill>
            <a:srgbClr val="3F1D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Cross 21">
            <a:extLst>
              <a:ext uri="{FF2B5EF4-FFF2-40B4-BE49-F238E27FC236}">
                <a16:creationId xmlns:a16="http://schemas.microsoft.com/office/drawing/2014/main" id="{4585899B-123F-494A-86D0-0000B44C699B}"/>
              </a:ext>
            </a:extLst>
          </p:cNvPr>
          <p:cNvSpPr/>
          <p:nvPr/>
        </p:nvSpPr>
        <p:spPr>
          <a:xfrm rot="18900000">
            <a:off x="311146" y="2770569"/>
            <a:ext cx="1051851" cy="1051851"/>
          </a:xfrm>
          <a:prstGeom prst="plus">
            <a:avLst>
              <a:gd name="adj" fmla="val 36562"/>
            </a:avLst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Cross 99">
            <a:extLst>
              <a:ext uri="{FF2B5EF4-FFF2-40B4-BE49-F238E27FC236}">
                <a16:creationId xmlns:a16="http://schemas.microsoft.com/office/drawing/2014/main" id="{C428114E-5050-9245-A42F-2B50D1CC18E6}"/>
              </a:ext>
            </a:extLst>
          </p:cNvPr>
          <p:cNvSpPr/>
          <p:nvPr/>
        </p:nvSpPr>
        <p:spPr>
          <a:xfrm rot="18900000">
            <a:off x="308625" y="4038949"/>
            <a:ext cx="1051851" cy="1051851"/>
          </a:xfrm>
          <a:prstGeom prst="plus">
            <a:avLst>
              <a:gd name="adj" fmla="val 36562"/>
            </a:avLst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Cross 100">
            <a:extLst>
              <a:ext uri="{FF2B5EF4-FFF2-40B4-BE49-F238E27FC236}">
                <a16:creationId xmlns:a16="http://schemas.microsoft.com/office/drawing/2014/main" id="{8FFCBF55-ABE0-F84D-B59A-121ADDFC7DD2}"/>
              </a:ext>
            </a:extLst>
          </p:cNvPr>
          <p:cNvSpPr/>
          <p:nvPr/>
        </p:nvSpPr>
        <p:spPr>
          <a:xfrm rot="18900000">
            <a:off x="307305" y="5307330"/>
            <a:ext cx="1051851" cy="1051851"/>
          </a:xfrm>
          <a:prstGeom prst="plus">
            <a:avLst>
              <a:gd name="adj" fmla="val 36562"/>
            </a:avLst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D6C56EE9-616D-8C4A-A530-9FF09574BC5E}"/>
              </a:ext>
            </a:extLst>
          </p:cNvPr>
          <p:cNvSpPr/>
          <p:nvPr/>
        </p:nvSpPr>
        <p:spPr>
          <a:xfrm>
            <a:off x="10467176" y="2705476"/>
            <a:ext cx="1182037" cy="1182037"/>
          </a:xfrm>
          <a:prstGeom prst="rect">
            <a:avLst/>
          </a:prstGeom>
          <a:solidFill>
            <a:srgbClr val="3F1D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951F0621-A19A-E74D-9F89-332D8D0A6D36}"/>
              </a:ext>
            </a:extLst>
          </p:cNvPr>
          <p:cNvSpPr txBox="1"/>
          <p:nvPr/>
        </p:nvSpPr>
        <p:spPr>
          <a:xfrm>
            <a:off x="10467173" y="1807780"/>
            <a:ext cx="118203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>
                <a:solidFill>
                  <a:srgbClr val="3F1D5A"/>
                </a:solidFill>
              </a:rPr>
              <a:t>TEAM 2 STRIKES</a:t>
            </a:r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663099E4-4D35-354C-8941-EF3A06D3754C}"/>
              </a:ext>
            </a:extLst>
          </p:cNvPr>
          <p:cNvSpPr/>
          <p:nvPr/>
        </p:nvSpPr>
        <p:spPr>
          <a:xfrm>
            <a:off x="10465858" y="3973856"/>
            <a:ext cx="1182037" cy="1182037"/>
          </a:xfrm>
          <a:prstGeom prst="rect">
            <a:avLst/>
          </a:prstGeom>
          <a:solidFill>
            <a:srgbClr val="3F1D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47384BC3-C456-F042-8AE4-1F98892B528F}"/>
              </a:ext>
            </a:extLst>
          </p:cNvPr>
          <p:cNvSpPr/>
          <p:nvPr/>
        </p:nvSpPr>
        <p:spPr>
          <a:xfrm>
            <a:off x="10465857" y="5242236"/>
            <a:ext cx="1182037" cy="1182037"/>
          </a:xfrm>
          <a:prstGeom prst="rect">
            <a:avLst/>
          </a:prstGeom>
          <a:solidFill>
            <a:srgbClr val="3F1D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Cross 109">
            <a:extLst>
              <a:ext uri="{FF2B5EF4-FFF2-40B4-BE49-F238E27FC236}">
                <a16:creationId xmlns:a16="http://schemas.microsoft.com/office/drawing/2014/main" id="{EC50513A-0495-5546-BE70-50485A1533E7}"/>
              </a:ext>
            </a:extLst>
          </p:cNvPr>
          <p:cNvSpPr/>
          <p:nvPr/>
        </p:nvSpPr>
        <p:spPr>
          <a:xfrm rot="18900000">
            <a:off x="10530951" y="2770569"/>
            <a:ext cx="1051851" cy="1051851"/>
          </a:xfrm>
          <a:prstGeom prst="plus">
            <a:avLst>
              <a:gd name="adj" fmla="val 36562"/>
            </a:avLst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Cross 110">
            <a:extLst>
              <a:ext uri="{FF2B5EF4-FFF2-40B4-BE49-F238E27FC236}">
                <a16:creationId xmlns:a16="http://schemas.microsoft.com/office/drawing/2014/main" id="{79F95D81-36A9-FB4C-BF8E-D9A24BA7A71C}"/>
              </a:ext>
            </a:extLst>
          </p:cNvPr>
          <p:cNvSpPr/>
          <p:nvPr/>
        </p:nvSpPr>
        <p:spPr>
          <a:xfrm rot="18900000">
            <a:off x="10528430" y="4038949"/>
            <a:ext cx="1051851" cy="1051851"/>
          </a:xfrm>
          <a:prstGeom prst="plus">
            <a:avLst>
              <a:gd name="adj" fmla="val 36562"/>
            </a:avLst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Cross 111">
            <a:extLst>
              <a:ext uri="{FF2B5EF4-FFF2-40B4-BE49-F238E27FC236}">
                <a16:creationId xmlns:a16="http://schemas.microsoft.com/office/drawing/2014/main" id="{D4BACD7F-9AB4-054A-89FC-C1F5E4F3879E}"/>
              </a:ext>
            </a:extLst>
          </p:cNvPr>
          <p:cNvSpPr/>
          <p:nvPr/>
        </p:nvSpPr>
        <p:spPr>
          <a:xfrm rot="18900000">
            <a:off x="10527110" y="5307330"/>
            <a:ext cx="1051851" cy="1051851"/>
          </a:xfrm>
          <a:prstGeom prst="plus">
            <a:avLst>
              <a:gd name="adj" fmla="val 36562"/>
            </a:avLst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ight Arrow 22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E126F25E-B257-8E45-AF57-93F3D7958A07}"/>
              </a:ext>
            </a:extLst>
          </p:cNvPr>
          <p:cNvSpPr/>
          <p:nvPr/>
        </p:nvSpPr>
        <p:spPr>
          <a:xfrm>
            <a:off x="10436547" y="382205"/>
            <a:ext cx="1232975" cy="867761"/>
          </a:xfrm>
          <a:prstGeom prst="rightArrow">
            <a:avLst/>
          </a:prstGeom>
          <a:solidFill>
            <a:schemeClr val="tx1"/>
          </a:solidFill>
          <a:ln>
            <a:solidFill>
              <a:srgbClr val="3F1D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>
                <a:solidFill>
                  <a:srgbClr val="3F1D5A"/>
                </a:solidFill>
              </a:rPr>
              <a:t>NEXT QUESTION</a:t>
            </a:r>
          </a:p>
        </p:txBody>
      </p:sp>
    </p:spTree>
    <p:extLst>
      <p:ext uri="{BB962C8B-B14F-4D97-AF65-F5344CB8AC3E}">
        <p14:creationId xmlns:p14="http://schemas.microsoft.com/office/powerpoint/2010/main" val="3117968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7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1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6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0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9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6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0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8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</p:childTnLst>
        </p:cTn>
      </p:par>
    </p:tnLst>
    <p:bldLst>
      <p:bldP spid="22" grpId="0" animBg="1"/>
      <p:bldP spid="100" grpId="0" animBg="1"/>
      <p:bldP spid="101" grpId="0" animBg="1"/>
      <p:bldP spid="110" grpId="0" animBg="1"/>
      <p:bldP spid="111" grpId="0" animBg="1"/>
      <p:bldP spid="1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30"/>
          <p:cNvSpPr txBox="1"/>
          <p:nvPr/>
        </p:nvSpPr>
        <p:spPr>
          <a:xfrm>
            <a:off x="149407" y="164256"/>
            <a:ext cx="2354295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>
                <a:solidFill>
                  <a:srgbClr val="3F1D5A"/>
                </a:solidFill>
                <a:latin typeface="Impact"/>
                <a:cs typeface="Impact"/>
              </a:rPr>
              <a:t>QUESTION 7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13A5233-3AE0-E248-9EB3-32CEDBFC23FD}"/>
              </a:ext>
            </a:extLst>
          </p:cNvPr>
          <p:cNvSpPr/>
          <p:nvPr/>
        </p:nvSpPr>
        <p:spPr>
          <a:xfrm>
            <a:off x="1702675" y="1807780"/>
            <a:ext cx="8481849" cy="4782208"/>
          </a:xfrm>
          <a:prstGeom prst="rect">
            <a:avLst/>
          </a:prstGeom>
          <a:solidFill>
            <a:srgbClr val="F7CE4C"/>
          </a:solidFill>
          <a:ln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177E27E0-8359-2642-BC09-0388A639E21B}"/>
              </a:ext>
            </a:extLst>
          </p:cNvPr>
          <p:cNvSpPr/>
          <p:nvPr/>
        </p:nvSpPr>
        <p:spPr>
          <a:xfrm>
            <a:off x="1891863" y="1990633"/>
            <a:ext cx="8082454" cy="4416501"/>
          </a:xfrm>
          <a:prstGeom prst="rect">
            <a:avLst/>
          </a:prstGeom>
          <a:solidFill>
            <a:srgbClr val="F7CE4C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0F95A43-942D-1040-ADB3-BDF46B89B64D}"/>
              </a:ext>
            </a:extLst>
          </p:cNvPr>
          <p:cNvSpPr/>
          <p:nvPr/>
        </p:nvSpPr>
        <p:spPr>
          <a:xfrm>
            <a:off x="2207170" y="2369706"/>
            <a:ext cx="3636579" cy="777766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EF04C4EA-BA24-EB4A-BE71-8133E635A4E4}"/>
              </a:ext>
            </a:extLst>
          </p:cNvPr>
          <p:cNvSpPr/>
          <p:nvPr/>
        </p:nvSpPr>
        <p:spPr>
          <a:xfrm>
            <a:off x="2207170" y="3327160"/>
            <a:ext cx="3636579" cy="777766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4E749B57-ACA3-C44B-8E45-FF77835AE473}"/>
              </a:ext>
            </a:extLst>
          </p:cNvPr>
          <p:cNvSpPr/>
          <p:nvPr/>
        </p:nvSpPr>
        <p:spPr>
          <a:xfrm>
            <a:off x="2207170" y="4284614"/>
            <a:ext cx="3636579" cy="777766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9C93B8B-2530-9F4A-9992-0643F88DA5E0}"/>
              </a:ext>
            </a:extLst>
          </p:cNvPr>
          <p:cNvSpPr/>
          <p:nvPr/>
        </p:nvSpPr>
        <p:spPr>
          <a:xfrm>
            <a:off x="2207170" y="5242068"/>
            <a:ext cx="3636579" cy="777766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5C42403-52A6-5647-A958-148C385F3EE9}"/>
              </a:ext>
            </a:extLst>
          </p:cNvPr>
          <p:cNvSpPr/>
          <p:nvPr/>
        </p:nvSpPr>
        <p:spPr>
          <a:xfrm>
            <a:off x="6064469" y="2369706"/>
            <a:ext cx="3636580" cy="777766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AADF3F17-FEB5-3A4D-A1F2-600FB9AFB484}"/>
              </a:ext>
            </a:extLst>
          </p:cNvPr>
          <p:cNvSpPr/>
          <p:nvPr/>
        </p:nvSpPr>
        <p:spPr>
          <a:xfrm>
            <a:off x="6064469" y="3327160"/>
            <a:ext cx="3636580" cy="777766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0C727773-799E-8D4C-B420-F17DD020205C}"/>
              </a:ext>
            </a:extLst>
          </p:cNvPr>
          <p:cNvSpPr/>
          <p:nvPr/>
        </p:nvSpPr>
        <p:spPr>
          <a:xfrm>
            <a:off x="6064469" y="4284614"/>
            <a:ext cx="3636580" cy="777766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B60ECEEA-5501-EC43-9021-C8F7B91B8C1C}"/>
              </a:ext>
            </a:extLst>
          </p:cNvPr>
          <p:cNvSpPr/>
          <p:nvPr/>
        </p:nvSpPr>
        <p:spPr>
          <a:xfrm>
            <a:off x="6064469" y="5242068"/>
            <a:ext cx="3636580" cy="777766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314D451-B5BB-CE4A-9CF5-E673D2978E13}"/>
              </a:ext>
            </a:extLst>
          </p:cNvPr>
          <p:cNvSpPr txBox="1"/>
          <p:nvPr/>
        </p:nvSpPr>
        <p:spPr>
          <a:xfrm>
            <a:off x="1702675" y="870601"/>
            <a:ext cx="341369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>
                <a:solidFill>
                  <a:srgbClr val="3F1D5A"/>
                </a:solidFill>
              </a:rPr>
              <a:t>INSERT QUESTION 7 HERE….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622804FE-B442-AF42-AA84-9171317E940E}"/>
              </a:ext>
            </a:extLst>
          </p:cNvPr>
          <p:cNvSpPr/>
          <p:nvPr/>
        </p:nvSpPr>
        <p:spPr>
          <a:xfrm>
            <a:off x="3794231" y="2527361"/>
            <a:ext cx="462456" cy="462456"/>
          </a:xfrm>
          <a:prstGeom prst="ellipse">
            <a:avLst/>
          </a:prstGeom>
          <a:solidFill>
            <a:schemeClr val="tx1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3F1D5A"/>
                </a:solidFill>
              </a:rPr>
              <a:t>1</a:t>
            </a:r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BC88EFC0-3EE5-6B40-A89B-4A885995DA4A}"/>
              </a:ext>
            </a:extLst>
          </p:cNvPr>
          <p:cNvSpPr/>
          <p:nvPr/>
        </p:nvSpPr>
        <p:spPr>
          <a:xfrm>
            <a:off x="3794231" y="3484815"/>
            <a:ext cx="462456" cy="462456"/>
          </a:xfrm>
          <a:prstGeom prst="ellipse">
            <a:avLst/>
          </a:prstGeom>
          <a:solidFill>
            <a:schemeClr val="tx1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3F1D5A"/>
                </a:solidFill>
              </a:rPr>
              <a:t>2</a:t>
            </a: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C818E8BD-8138-1E4B-AA9C-BACBE0E46A24}"/>
              </a:ext>
            </a:extLst>
          </p:cNvPr>
          <p:cNvSpPr/>
          <p:nvPr/>
        </p:nvSpPr>
        <p:spPr>
          <a:xfrm>
            <a:off x="3794231" y="4442269"/>
            <a:ext cx="462456" cy="462456"/>
          </a:xfrm>
          <a:prstGeom prst="ellipse">
            <a:avLst/>
          </a:prstGeom>
          <a:solidFill>
            <a:schemeClr val="tx1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3F1D5A"/>
                </a:solidFill>
              </a:rPr>
              <a:t>3</a:t>
            </a:r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9BBE52BE-3EAD-9540-8C56-EA6852C5CBA1}"/>
              </a:ext>
            </a:extLst>
          </p:cNvPr>
          <p:cNvSpPr/>
          <p:nvPr/>
        </p:nvSpPr>
        <p:spPr>
          <a:xfrm>
            <a:off x="3794231" y="5399723"/>
            <a:ext cx="462456" cy="462456"/>
          </a:xfrm>
          <a:prstGeom prst="ellipse">
            <a:avLst/>
          </a:prstGeom>
          <a:solidFill>
            <a:schemeClr val="tx1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3F1D5A"/>
                </a:solidFill>
              </a:rPr>
              <a:t>4</a:t>
            </a:r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E6BC2D83-4554-784D-8D13-87DB51F4AE83}"/>
              </a:ext>
            </a:extLst>
          </p:cNvPr>
          <p:cNvSpPr/>
          <p:nvPr/>
        </p:nvSpPr>
        <p:spPr>
          <a:xfrm>
            <a:off x="7651531" y="2527361"/>
            <a:ext cx="462456" cy="462456"/>
          </a:xfrm>
          <a:prstGeom prst="ellipse">
            <a:avLst/>
          </a:prstGeom>
          <a:solidFill>
            <a:schemeClr val="tx1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3F1D5A"/>
                </a:solidFill>
              </a:rPr>
              <a:t>5</a:t>
            </a:r>
          </a:p>
        </p:txBody>
      </p:sp>
      <p:sp>
        <p:nvSpPr>
          <p:cNvPr id="76" name="Oval 75">
            <a:extLst>
              <a:ext uri="{FF2B5EF4-FFF2-40B4-BE49-F238E27FC236}">
                <a16:creationId xmlns:a16="http://schemas.microsoft.com/office/drawing/2014/main" id="{0F19694F-0F7E-F241-970E-B42622004168}"/>
              </a:ext>
            </a:extLst>
          </p:cNvPr>
          <p:cNvSpPr/>
          <p:nvPr/>
        </p:nvSpPr>
        <p:spPr>
          <a:xfrm>
            <a:off x="7651531" y="3484815"/>
            <a:ext cx="462456" cy="462456"/>
          </a:xfrm>
          <a:prstGeom prst="ellipse">
            <a:avLst/>
          </a:prstGeom>
          <a:solidFill>
            <a:schemeClr val="tx1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3F1D5A"/>
                </a:solidFill>
              </a:rPr>
              <a:t>6</a:t>
            </a:r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AF75CF3F-A208-414D-AFF5-03ECEE59F239}"/>
              </a:ext>
            </a:extLst>
          </p:cNvPr>
          <p:cNvSpPr/>
          <p:nvPr/>
        </p:nvSpPr>
        <p:spPr>
          <a:xfrm>
            <a:off x="7651531" y="4423467"/>
            <a:ext cx="462456" cy="462456"/>
          </a:xfrm>
          <a:prstGeom prst="ellipse">
            <a:avLst/>
          </a:prstGeom>
          <a:solidFill>
            <a:schemeClr val="tx1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3F1D5A"/>
                </a:solidFill>
              </a:rPr>
              <a:t>7</a:t>
            </a:r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C9DEA5DF-89AB-3F46-893F-2EF41C55B57E}"/>
              </a:ext>
            </a:extLst>
          </p:cNvPr>
          <p:cNvSpPr/>
          <p:nvPr/>
        </p:nvSpPr>
        <p:spPr>
          <a:xfrm>
            <a:off x="7651531" y="5379110"/>
            <a:ext cx="462456" cy="462456"/>
          </a:xfrm>
          <a:prstGeom prst="ellipse">
            <a:avLst/>
          </a:prstGeom>
          <a:solidFill>
            <a:schemeClr val="tx1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3F1D5A"/>
                </a:solidFill>
              </a:rPr>
              <a:t>8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3A1467C2-AD01-2E4D-A293-B5A105E38360}"/>
              </a:ext>
            </a:extLst>
          </p:cNvPr>
          <p:cNvGrpSpPr/>
          <p:nvPr/>
        </p:nvGrpSpPr>
        <p:grpSpPr>
          <a:xfrm>
            <a:off x="2209659" y="2381645"/>
            <a:ext cx="3636579" cy="780932"/>
            <a:chOff x="2209659" y="2381645"/>
            <a:chExt cx="3636579" cy="780932"/>
          </a:xfrm>
        </p:grpSpPr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3C523F36-80C9-E141-9384-CA5CA599DDAB}"/>
                </a:ext>
              </a:extLst>
            </p:cNvPr>
            <p:cNvSpPr/>
            <p:nvPr/>
          </p:nvSpPr>
          <p:spPr>
            <a:xfrm>
              <a:off x="2209659" y="2384811"/>
              <a:ext cx="3636579" cy="777766"/>
            </a:xfrm>
            <a:prstGeom prst="rect">
              <a:avLst/>
            </a:prstGeom>
            <a:solidFill>
              <a:srgbClr val="3F1D5A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/>
                <a:t> ITEM 1 (MOST POINTS)</a:t>
              </a:r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43B8E0BC-5497-6A4E-A2BF-31158F41AF8B}"/>
                </a:ext>
              </a:extLst>
            </p:cNvPr>
            <p:cNvSpPr/>
            <p:nvPr/>
          </p:nvSpPr>
          <p:spPr>
            <a:xfrm>
              <a:off x="5094755" y="2381645"/>
              <a:ext cx="740977" cy="77776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>
                  <a:solidFill>
                    <a:srgbClr val="3F1D5A"/>
                  </a:solidFill>
                </a:rPr>
                <a:t>#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B4019541-D3CC-F64C-8460-36F7C7E865D1}"/>
              </a:ext>
            </a:extLst>
          </p:cNvPr>
          <p:cNvGrpSpPr/>
          <p:nvPr/>
        </p:nvGrpSpPr>
        <p:grpSpPr>
          <a:xfrm>
            <a:off x="2210251" y="3326136"/>
            <a:ext cx="3647092" cy="782850"/>
            <a:chOff x="2210251" y="3326136"/>
            <a:chExt cx="3647092" cy="782850"/>
          </a:xfrm>
        </p:grpSpPr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09421160-0EF4-C54A-9902-E31EB91D4E2C}"/>
                </a:ext>
              </a:extLst>
            </p:cNvPr>
            <p:cNvSpPr/>
            <p:nvPr/>
          </p:nvSpPr>
          <p:spPr>
            <a:xfrm>
              <a:off x="2210251" y="3326136"/>
              <a:ext cx="3636579" cy="777766"/>
            </a:xfrm>
            <a:prstGeom prst="rect">
              <a:avLst/>
            </a:prstGeom>
            <a:solidFill>
              <a:srgbClr val="3F1D5A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/>
                <a:t> ITEM 2</a:t>
              </a:r>
            </a:p>
          </p:txBody>
        </p:sp>
        <p:sp>
          <p:nvSpPr>
            <p:cNvPr id="88" name="Rectangle 87">
              <a:extLst>
                <a:ext uri="{FF2B5EF4-FFF2-40B4-BE49-F238E27FC236}">
                  <a16:creationId xmlns:a16="http://schemas.microsoft.com/office/drawing/2014/main" id="{8F6D973B-FDDE-CC49-B7B7-80735212905A}"/>
                </a:ext>
              </a:extLst>
            </p:cNvPr>
            <p:cNvSpPr/>
            <p:nvPr/>
          </p:nvSpPr>
          <p:spPr>
            <a:xfrm>
              <a:off x="5116366" y="3331220"/>
              <a:ext cx="740977" cy="77776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>
                  <a:solidFill>
                    <a:srgbClr val="3F1D5A"/>
                  </a:solidFill>
                </a:rPr>
                <a:t>#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D2CD6524-AFA6-1E41-8A79-6DB21BBE2D10}"/>
              </a:ext>
            </a:extLst>
          </p:cNvPr>
          <p:cNvGrpSpPr/>
          <p:nvPr/>
        </p:nvGrpSpPr>
        <p:grpSpPr>
          <a:xfrm>
            <a:off x="2199946" y="4289285"/>
            <a:ext cx="3639660" cy="779725"/>
            <a:chOff x="2217683" y="4279489"/>
            <a:chExt cx="3639660" cy="779725"/>
          </a:xfrm>
        </p:grpSpPr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DB24183B-5161-EB4C-9530-FB85801AC0F5}"/>
                </a:ext>
              </a:extLst>
            </p:cNvPr>
            <p:cNvSpPr/>
            <p:nvPr/>
          </p:nvSpPr>
          <p:spPr>
            <a:xfrm>
              <a:off x="2217683" y="4281448"/>
              <a:ext cx="3636579" cy="777766"/>
            </a:xfrm>
            <a:prstGeom prst="rect">
              <a:avLst/>
            </a:prstGeom>
            <a:solidFill>
              <a:srgbClr val="3F1D5A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/>
                <a:t> ITEM 3</a:t>
              </a:r>
            </a:p>
          </p:txBody>
        </p:sp>
        <p:sp>
          <p:nvSpPr>
            <p:cNvPr id="89" name="Rectangle 88">
              <a:extLst>
                <a:ext uri="{FF2B5EF4-FFF2-40B4-BE49-F238E27FC236}">
                  <a16:creationId xmlns:a16="http://schemas.microsoft.com/office/drawing/2014/main" id="{88159AB1-E2CC-DD46-BEAD-BB6ED6B50EE9}"/>
                </a:ext>
              </a:extLst>
            </p:cNvPr>
            <p:cNvSpPr/>
            <p:nvPr/>
          </p:nvSpPr>
          <p:spPr>
            <a:xfrm>
              <a:off x="5116366" y="4279489"/>
              <a:ext cx="740977" cy="77776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>
                  <a:solidFill>
                    <a:srgbClr val="3F1D5A"/>
                  </a:solidFill>
                </a:rPr>
                <a:t>#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C541B3A2-7213-0D41-AACA-EDFAC9BD723E}"/>
              </a:ext>
            </a:extLst>
          </p:cNvPr>
          <p:cNvGrpSpPr/>
          <p:nvPr/>
        </p:nvGrpSpPr>
        <p:grpSpPr>
          <a:xfrm>
            <a:off x="2207170" y="5236413"/>
            <a:ext cx="3645016" cy="780822"/>
            <a:chOff x="2207170" y="5568672"/>
            <a:chExt cx="3645016" cy="780822"/>
          </a:xfrm>
        </p:grpSpPr>
        <p:sp>
          <p:nvSpPr>
            <p:cNvPr id="84" name="Rectangle 83">
              <a:extLst>
                <a:ext uri="{FF2B5EF4-FFF2-40B4-BE49-F238E27FC236}">
                  <a16:creationId xmlns:a16="http://schemas.microsoft.com/office/drawing/2014/main" id="{D4256D67-4744-5A4A-9560-DEF23EF53945}"/>
                </a:ext>
              </a:extLst>
            </p:cNvPr>
            <p:cNvSpPr/>
            <p:nvPr/>
          </p:nvSpPr>
          <p:spPr>
            <a:xfrm>
              <a:off x="2207170" y="5571728"/>
              <a:ext cx="3636579" cy="777766"/>
            </a:xfrm>
            <a:prstGeom prst="rect">
              <a:avLst/>
            </a:prstGeom>
            <a:solidFill>
              <a:srgbClr val="3F1D5A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/>
                <a:t> ITEM 4</a:t>
              </a:r>
            </a:p>
          </p:txBody>
        </p:sp>
        <p:sp>
          <p:nvSpPr>
            <p:cNvPr id="90" name="Rectangle 89">
              <a:extLst>
                <a:ext uri="{FF2B5EF4-FFF2-40B4-BE49-F238E27FC236}">
                  <a16:creationId xmlns:a16="http://schemas.microsoft.com/office/drawing/2014/main" id="{ADC61E80-6F6B-7141-805B-B7F192CC82A5}"/>
                </a:ext>
              </a:extLst>
            </p:cNvPr>
            <p:cNvSpPr/>
            <p:nvPr/>
          </p:nvSpPr>
          <p:spPr>
            <a:xfrm>
              <a:off x="5111209" y="5568672"/>
              <a:ext cx="740977" cy="77776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>
                  <a:solidFill>
                    <a:srgbClr val="3F1D5A"/>
                  </a:solidFill>
                </a:rPr>
                <a:t>#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1061FA95-068D-664A-ACCA-1ACFD8C08581}"/>
              </a:ext>
            </a:extLst>
          </p:cNvPr>
          <p:cNvGrpSpPr/>
          <p:nvPr/>
        </p:nvGrpSpPr>
        <p:grpSpPr>
          <a:xfrm>
            <a:off x="6064469" y="2371884"/>
            <a:ext cx="3644462" cy="786398"/>
            <a:chOff x="6064470" y="2364305"/>
            <a:chExt cx="3644462" cy="786398"/>
          </a:xfrm>
        </p:grpSpPr>
        <p:sp>
          <p:nvSpPr>
            <p:cNvPr id="85" name="Rectangle 84">
              <a:extLst>
                <a:ext uri="{FF2B5EF4-FFF2-40B4-BE49-F238E27FC236}">
                  <a16:creationId xmlns:a16="http://schemas.microsoft.com/office/drawing/2014/main" id="{09903233-7917-A247-80BB-219E3D53D11A}"/>
                </a:ext>
              </a:extLst>
            </p:cNvPr>
            <p:cNvSpPr/>
            <p:nvPr/>
          </p:nvSpPr>
          <p:spPr>
            <a:xfrm>
              <a:off x="6064470" y="2372937"/>
              <a:ext cx="3636579" cy="777766"/>
            </a:xfrm>
            <a:prstGeom prst="rect">
              <a:avLst/>
            </a:prstGeom>
            <a:solidFill>
              <a:srgbClr val="3F1D5A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/>
                <a:t> ITEM 5</a:t>
              </a:r>
            </a:p>
          </p:txBody>
        </p:sp>
        <p:sp>
          <p:nvSpPr>
            <p:cNvPr id="91" name="Rectangle 90">
              <a:extLst>
                <a:ext uri="{FF2B5EF4-FFF2-40B4-BE49-F238E27FC236}">
                  <a16:creationId xmlns:a16="http://schemas.microsoft.com/office/drawing/2014/main" id="{B6D830B1-4741-774F-89B6-566C4C0B900A}"/>
                </a:ext>
              </a:extLst>
            </p:cNvPr>
            <p:cNvSpPr/>
            <p:nvPr/>
          </p:nvSpPr>
          <p:spPr>
            <a:xfrm>
              <a:off x="8967955" y="2364305"/>
              <a:ext cx="740977" cy="77776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>
                  <a:solidFill>
                    <a:srgbClr val="3F1D5A"/>
                  </a:solidFill>
                </a:rPr>
                <a:t>#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B9428144-D8DE-4545-9F47-1917036CC360}"/>
              </a:ext>
            </a:extLst>
          </p:cNvPr>
          <p:cNvGrpSpPr/>
          <p:nvPr/>
        </p:nvGrpSpPr>
        <p:grpSpPr>
          <a:xfrm>
            <a:off x="6062491" y="3321284"/>
            <a:ext cx="3637897" cy="783167"/>
            <a:chOff x="6064469" y="3327160"/>
            <a:chExt cx="3637897" cy="783167"/>
          </a:xfrm>
        </p:grpSpPr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FCB305C7-7543-A741-85E4-F40601FD8D71}"/>
                </a:ext>
              </a:extLst>
            </p:cNvPr>
            <p:cNvSpPr/>
            <p:nvPr/>
          </p:nvSpPr>
          <p:spPr>
            <a:xfrm>
              <a:off x="6064469" y="3332561"/>
              <a:ext cx="3636579" cy="777766"/>
            </a:xfrm>
            <a:prstGeom prst="rect">
              <a:avLst/>
            </a:prstGeom>
            <a:solidFill>
              <a:srgbClr val="3F1D5A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/>
                <a:t> ITEM 6</a:t>
              </a:r>
            </a:p>
          </p:txBody>
        </p:sp>
        <p:sp>
          <p:nvSpPr>
            <p:cNvPr id="92" name="Rectangle 91">
              <a:extLst>
                <a:ext uri="{FF2B5EF4-FFF2-40B4-BE49-F238E27FC236}">
                  <a16:creationId xmlns:a16="http://schemas.microsoft.com/office/drawing/2014/main" id="{CA51F48A-364F-894F-A716-0A7DB4FB1831}"/>
                </a:ext>
              </a:extLst>
            </p:cNvPr>
            <p:cNvSpPr/>
            <p:nvPr/>
          </p:nvSpPr>
          <p:spPr>
            <a:xfrm>
              <a:off x="8961389" y="3327160"/>
              <a:ext cx="740977" cy="77776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>
                  <a:solidFill>
                    <a:srgbClr val="3F1D5A"/>
                  </a:solidFill>
                </a:rPr>
                <a:t>#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0B6C18A-0B43-AC47-93D7-5027E5D023AA}"/>
              </a:ext>
            </a:extLst>
          </p:cNvPr>
          <p:cNvGrpSpPr/>
          <p:nvPr/>
        </p:nvGrpSpPr>
        <p:grpSpPr>
          <a:xfrm>
            <a:off x="6065127" y="4263580"/>
            <a:ext cx="3643804" cy="787785"/>
            <a:chOff x="6064469" y="4277518"/>
            <a:chExt cx="3643804" cy="787785"/>
          </a:xfrm>
        </p:grpSpPr>
        <p:sp>
          <p:nvSpPr>
            <p:cNvPr id="87" name="Rectangle 86">
              <a:extLst>
                <a:ext uri="{FF2B5EF4-FFF2-40B4-BE49-F238E27FC236}">
                  <a16:creationId xmlns:a16="http://schemas.microsoft.com/office/drawing/2014/main" id="{92D05683-1756-F34D-B414-CFF0BD41F9E2}"/>
                </a:ext>
              </a:extLst>
            </p:cNvPr>
            <p:cNvSpPr/>
            <p:nvPr/>
          </p:nvSpPr>
          <p:spPr>
            <a:xfrm>
              <a:off x="6064469" y="4287537"/>
              <a:ext cx="3636579" cy="777766"/>
            </a:xfrm>
            <a:prstGeom prst="rect">
              <a:avLst/>
            </a:prstGeom>
            <a:solidFill>
              <a:srgbClr val="3F1D5A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/>
                <a:t> ITEM 7</a:t>
              </a:r>
            </a:p>
          </p:txBody>
        </p:sp>
        <p:sp>
          <p:nvSpPr>
            <p:cNvPr id="93" name="Rectangle 92">
              <a:extLst>
                <a:ext uri="{FF2B5EF4-FFF2-40B4-BE49-F238E27FC236}">
                  <a16:creationId xmlns:a16="http://schemas.microsoft.com/office/drawing/2014/main" id="{F9D1FDE3-6649-1F46-B336-1D217A5DC5D0}"/>
                </a:ext>
              </a:extLst>
            </p:cNvPr>
            <p:cNvSpPr/>
            <p:nvPr/>
          </p:nvSpPr>
          <p:spPr>
            <a:xfrm>
              <a:off x="8967296" y="4277518"/>
              <a:ext cx="740977" cy="77776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>
                  <a:solidFill>
                    <a:srgbClr val="3F1D5A"/>
                  </a:solidFill>
                </a:rPr>
                <a:t>#</a:t>
              </a: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F798615A-BF02-A747-B86D-AB0142F2F33D}"/>
              </a:ext>
            </a:extLst>
          </p:cNvPr>
          <p:cNvGrpSpPr/>
          <p:nvPr/>
        </p:nvGrpSpPr>
        <p:grpSpPr>
          <a:xfrm>
            <a:off x="6063151" y="5239469"/>
            <a:ext cx="3665481" cy="788652"/>
            <a:chOff x="6043451" y="5228996"/>
            <a:chExt cx="3665481" cy="788652"/>
          </a:xfrm>
        </p:grpSpPr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8580D9F9-5AA7-DA43-AB6E-6C69ABEAF138}"/>
                </a:ext>
              </a:extLst>
            </p:cNvPr>
            <p:cNvSpPr/>
            <p:nvPr/>
          </p:nvSpPr>
          <p:spPr>
            <a:xfrm>
              <a:off x="6043451" y="5239882"/>
              <a:ext cx="3636579" cy="777766"/>
            </a:xfrm>
            <a:prstGeom prst="rect">
              <a:avLst/>
            </a:prstGeom>
            <a:solidFill>
              <a:srgbClr val="3F1D5A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/>
                <a:t> ITEM 8 (LEAST POINTS)</a:t>
              </a:r>
            </a:p>
          </p:txBody>
        </p:sp>
        <p:sp>
          <p:nvSpPr>
            <p:cNvPr id="94" name="Rectangle 93">
              <a:extLst>
                <a:ext uri="{FF2B5EF4-FFF2-40B4-BE49-F238E27FC236}">
                  <a16:creationId xmlns:a16="http://schemas.microsoft.com/office/drawing/2014/main" id="{D0DB33FF-7AC4-0C47-8266-97F880A9FA10}"/>
                </a:ext>
              </a:extLst>
            </p:cNvPr>
            <p:cNvSpPr/>
            <p:nvPr/>
          </p:nvSpPr>
          <p:spPr>
            <a:xfrm>
              <a:off x="8967955" y="5228996"/>
              <a:ext cx="740977" cy="77776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>
                  <a:solidFill>
                    <a:srgbClr val="3F1D5A"/>
                  </a:solidFill>
                </a:rPr>
                <a:t>#</a:t>
              </a:r>
            </a:p>
          </p:txBody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26E13CE2-D3EF-2548-8CA7-E9C40E705CF4}"/>
              </a:ext>
            </a:extLst>
          </p:cNvPr>
          <p:cNvSpPr/>
          <p:nvPr/>
        </p:nvSpPr>
        <p:spPr>
          <a:xfrm>
            <a:off x="247371" y="2705476"/>
            <a:ext cx="1182037" cy="1182037"/>
          </a:xfrm>
          <a:prstGeom prst="rect">
            <a:avLst/>
          </a:prstGeom>
          <a:solidFill>
            <a:srgbClr val="3F1D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819629B2-8544-D347-ACA8-E0DCD4807802}"/>
              </a:ext>
            </a:extLst>
          </p:cNvPr>
          <p:cNvSpPr txBox="1"/>
          <p:nvPr/>
        </p:nvSpPr>
        <p:spPr>
          <a:xfrm>
            <a:off x="247368" y="1807780"/>
            <a:ext cx="118203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>
                <a:solidFill>
                  <a:srgbClr val="3F1D5A"/>
                </a:solidFill>
              </a:rPr>
              <a:t>TEAM 1 STRIKES</a:t>
            </a: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58F2AC3C-A673-9A4E-82BE-4A14074F36A2}"/>
              </a:ext>
            </a:extLst>
          </p:cNvPr>
          <p:cNvSpPr/>
          <p:nvPr/>
        </p:nvSpPr>
        <p:spPr>
          <a:xfrm>
            <a:off x="246053" y="3973856"/>
            <a:ext cx="1182037" cy="1182037"/>
          </a:xfrm>
          <a:prstGeom prst="rect">
            <a:avLst/>
          </a:prstGeom>
          <a:solidFill>
            <a:srgbClr val="3F1D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93B02E06-B503-6A46-80F5-562E56DE54D0}"/>
              </a:ext>
            </a:extLst>
          </p:cNvPr>
          <p:cNvSpPr/>
          <p:nvPr/>
        </p:nvSpPr>
        <p:spPr>
          <a:xfrm>
            <a:off x="246052" y="5242236"/>
            <a:ext cx="1182037" cy="1182037"/>
          </a:xfrm>
          <a:prstGeom prst="rect">
            <a:avLst/>
          </a:prstGeom>
          <a:solidFill>
            <a:srgbClr val="3F1D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Cross 21">
            <a:extLst>
              <a:ext uri="{FF2B5EF4-FFF2-40B4-BE49-F238E27FC236}">
                <a16:creationId xmlns:a16="http://schemas.microsoft.com/office/drawing/2014/main" id="{4585899B-123F-494A-86D0-0000B44C699B}"/>
              </a:ext>
            </a:extLst>
          </p:cNvPr>
          <p:cNvSpPr/>
          <p:nvPr/>
        </p:nvSpPr>
        <p:spPr>
          <a:xfrm rot="18900000">
            <a:off x="311146" y="2770569"/>
            <a:ext cx="1051851" cy="1051851"/>
          </a:xfrm>
          <a:prstGeom prst="plus">
            <a:avLst>
              <a:gd name="adj" fmla="val 36562"/>
            </a:avLst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Cross 99">
            <a:extLst>
              <a:ext uri="{FF2B5EF4-FFF2-40B4-BE49-F238E27FC236}">
                <a16:creationId xmlns:a16="http://schemas.microsoft.com/office/drawing/2014/main" id="{C428114E-5050-9245-A42F-2B50D1CC18E6}"/>
              </a:ext>
            </a:extLst>
          </p:cNvPr>
          <p:cNvSpPr/>
          <p:nvPr/>
        </p:nvSpPr>
        <p:spPr>
          <a:xfrm rot="18900000">
            <a:off x="308625" y="4038949"/>
            <a:ext cx="1051851" cy="1051851"/>
          </a:xfrm>
          <a:prstGeom prst="plus">
            <a:avLst>
              <a:gd name="adj" fmla="val 36562"/>
            </a:avLst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Cross 100">
            <a:extLst>
              <a:ext uri="{FF2B5EF4-FFF2-40B4-BE49-F238E27FC236}">
                <a16:creationId xmlns:a16="http://schemas.microsoft.com/office/drawing/2014/main" id="{8FFCBF55-ABE0-F84D-B59A-121ADDFC7DD2}"/>
              </a:ext>
            </a:extLst>
          </p:cNvPr>
          <p:cNvSpPr/>
          <p:nvPr/>
        </p:nvSpPr>
        <p:spPr>
          <a:xfrm rot="18900000">
            <a:off x="307305" y="5307330"/>
            <a:ext cx="1051851" cy="1051851"/>
          </a:xfrm>
          <a:prstGeom prst="plus">
            <a:avLst>
              <a:gd name="adj" fmla="val 36562"/>
            </a:avLst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D6C56EE9-616D-8C4A-A530-9FF09574BC5E}"/>
              </a:ext>
            </a:extLst>
          </p:cNvPr>
          <p:cNvSpPr/>
          <p:nvPr/>
        </p:nvSpPr>
        <p:spPr>
          <a:xfrm>
            <a:off x="10467176" y="2705476"/>
            <a:ext cx="1182037" cy="1182037"/>
          </a:xfrm>
          <a:prstGeom prst="rect">
            <a:avLst/>
          </a:prstGeom>
          <a:solidFill>
            <a:srgbClr val="3F1D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951F0621-A19A-E74D-9F89-332D8D0A6D36}"/>
              </a:ext>
            </a:extLst>
          </p:cNvPr>
          <p:cNvSpPr txBox="1"/>
          <p:nvPr/>
        </p:nvSpPr>
        <p:spPr>
          <a:xfrm>
            <a:off x="10467173" y="1807780"/>
            <a:ext cx="118203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>
                <a:solidFill>
                  <a:srgbClr val="3F1D5A"/>
                </a:solidFill>
              </a:rPr>
              <a:t>TEAM 2 STRIKES</a:t>
            </a:r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663099E4-4D35-354C-8941-EF3A06D3754C}"/>
              </a:ext>
            </a:extLst>
          </p:cNvPr>
          <p:cNvSpPr/>
          <p:nvPr/>
        </p:nvSpPr>
        <p:spPr>
          <a:xfrm>
            <a:off x="10465858" y="3973856"/>
            <a:ext cx="1182037" cy="1182037"/>
          </a:xfrm>
          <a:prstGeom prst="rect">
            <a:avLst/>
          </a:prstGeom>
          <a:solidFill>
            <a:srgbClr val="3F1D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47384BC3-C456-F042-8AE4-1F98892B528F}"/>
              </a:ext>
            </a:extLst>
          </p:cNvPr>
          <p:cNvSpPr/>
          <p:nvPr/>
        </p:nvSpPr>
        <p:spPr>
          <a:xfrm>
            <a:off x="10465857" y="5242236"/>
            <a:ext cx="1182037" cy="1182037"/>
          </a:xfrm>
          <a:prstGeom prst="rect">
            <a:avLst/>
          </a:prstGeom>
          <a:solidFill>
            <a:srgbClr val="3F1D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Cross 109">
            <a:extLst>
              <a:ext uri="{FF2B5EF4-FFF2-40B4-BE49-F238E27FC236}">
                <a16:creationId xmlns:a16="http://schemas.microsoft.com/office/drawing/2014/main" id="{EC50513A-0495-5546-BE70-50485A1533E7}"/>
              </a:ext>
            </a:extLst>
          </p:cNvPr>
          <p:cNvSpPr/>
          <p:nvPr/>
        </p:nvSpPr>
        <p:spPr>
          <a:xfrm rot="18900000">
            <a:off x="10530951" y="2770569"/>
            <a:ext cx="1051851" cy="1051851"/>
          </a:xfrm>
          <a:prstGeom prst="plus">
            <a:avLst>
              <a:gd name="adj" fmla="val 36562"/>
            </a:avLst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Cross 110">
            <a:extLst>
              <a:ext uri="{FF2B5EF4-FFF2-40B4-BE49-F238E27FC236}">
                <a16:creationId xmlns:a16="http://schemas.microsoft.com/office/drawing/2014/main" id="{79F95D81-36A9-FB4C-BF8E-D9A24BA7A71C}"/>
              </a:ext>
            </a:extLst>
          </p:cNvPr>
          <p:cNvSpPr/>
          <p:nvPr/>
        </p:nvSpPr>
        <p:spPr>
          <a:xfrm rot="18900000">
            <a:off x="10528430" y="4038949"/>
            <a:ext cx="1051851" cy="1051851"/>
          </a:xfrm>
          <a:prstGeom prst="plus">
            <a:avLst>
              <a:gd name="adj" fmla="val 36562"/>
            </a:avLst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Cross 111">
            <a:extLst>
              <a:ext uri="{FF2B5EF4-FFF2-40B4-BE49-F238E27FC236}">
                <a16:creationId xmlns:a16="http://schemas.microsoft.com/office/drawing/2014/main" id="{D4BACD7F-9AB4-054A-89FC-C1F5E4F3879E}"/>
              </a:ext>
            </a:extLst>
          </p:cNvPr>
          <p:cNvSpPr/>
          <p:nvPr/>
        </p:nvSpPr>
        <p:spPr>
          <a:xfrm rot="18900000">
            <a:off x="10527110" y="5307330"/>
            <a:ext cx="1051851" cy="1051851"/>
          </a:xfrm>
          <a:prstGeom prst="plus">
            <a:avLst>
              <a:gd name="adj" fmla="val 36562"/>
            </a:avLst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ight Arrow 22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E126F25E-B257-8E45-AF57-93F3D7958A07}"/>
              </a:ext>
            </a:extLst>
          </p:cNvPr>
          <p:cNvSpPr/>
          <p:nvPr/>
        </p:nvSpPr>
        <p:spPr>
          <a:xfrm>
            <a:off x="10436547" y="382205"/>
            <a:ext cx="1232975" cy="867761"/>
          </a:xfrm>
          <a:prstGeom prst="rightArrow">
            <a:avLst/>
          </a:prstGeom>
          <a:solidFill>
            <a:schemeClr val="tx1"/>
          </a:solidFill>
          <a:ln>
            <a:solidFill>
              <a:srgbClr val="3F1D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>
                <a:solidFill>
                  <a:srgbClr val="3F1D5A"/>
                </a:solidFill>
              </a:rPr>
              <a:t>NEXT QUESTION</a:t>
            </a:r>
          </a:p>
        </p:txBody>
      </p:sp>
    </p:spTree>
    <p:extLst>
      <p:ext uri="{BB962C8B-B14F-4D97-AF65-F5344CB8AC3E}">
        <p14:creationId xmlns:p14="http://schemas.microsoft.com/office/powerpoint/2010/main" val="553169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7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1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6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0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9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6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0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8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</p:childTnLst>
        </p:cTn>
      </p:par>
    </p:tnLst>
    <p:bldLst>
      <p:bldP spid="22" grpId="0" animBg="1"/>
      <p:bldP spid="100" grpId="0" animBg="1"/>
      <p:bldP spid="101" grpId="0" animBg="1"/>
      <p:bldP spid="110" grpId="0" animBg="1"/>
      <p:bldP spid="111" grpId="0" animBg="1"/>
      <p:bldP spid="11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30"/>
          <p:cNvSpPr txBox="1"/>
          <p:nvPr/>
        </p:nvSpPr>
        <p:spPr>
          <a:xfrm>
            <a:off x="149407" y="164256"/>
            <a:ext cx="2354295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>
                <a:solidFill>
                  <a:srgbClr val="3F1D5A"/>
                </a:solidFill>
                <a:latin typeface="Impact"/>
                <a:cs typeface="Impact"/>
              </a:rPr>
              <a:t>QUESTION 8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13A5233-3AE0-E248-9EB3-32CEDBFC23FD}"/>
              </a:ext>
            </a:extLst>
          </p:cNvPr>
          <p:cNvSpPr/>
          <p:nvPr/>
        </p:nvSpPr>
        <p:spPr>
          <a:xfrm>
            <a:off x="1702675" y="1807780"/>
            <a:ext cx="8481849" cy="4782208"/>
          </a:xfrm>
          <a:prstGeom prst="rect">
            <a:avLst/>
          </a:prstGeom>
          <a:solidFill>
            <a:srgbClr val="F7CE4C"/>
          </a:solidFill>
          <a:ln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177E27E0-8359-2642-BC09-0388A639E21B}"/>
              </a:ext>
            </a:extLst>
          </p:cNvPr>
          <p:cNvSpPr/>
          <p:nvPr/>
        </p:nvSpPr>
        <p:spPr>
          <a:xfrm>
            <a:off x="1891863" y="1990633"/>
            <a:ext cx="8082454" cy="4416501"/>
          </a:xfrm>
          <a:prstGeom prst="rect">
            <a:avLst/>
          </a:prstGeom>
          <a:solidFill>
            <a:srgbClr val="F7CE4C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0F95A43-942D-1040-ADB3-BDF46B89B64D}"/>
              </a:ext>
            </a:extLst>
          </p:cNvPr>
          <p:cNvSpPr/>
          <p:nvPr/>
        </p:nvSpPr>
        <p:spPr>
          <a:xfrm>
            <a:off x="2207170" y="2369706"/>
            <a:ext cx="3636579" cy="777766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EF04C4EA-BA24-EB4A-BE71-8133E635A4E4}"/>
              </a:ext>
            </a:extLst>
          </p:cNvPr>
          <p:cNvSpPr/>
          <p:nvPr/>
        </p:nvSpPr>
        <p:spPr>
          <a:xfrm>
            <a:off x="2207170" y="3327160"/>
            <a:ext cx="3636579" cy="777766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4E749B57-ACA3-C44B-8E45-FF77835AE473}"/>
              </a:ext>
            </a:extLst>
          </p:cNvPr>
          <p:cNvSpPr/>
          <p:nvPr/>
        </p:nvSpPr>
        <p:spPr>
          <a:xfrm>
            <a:off x="2207170" y="4284614"/>
            <a:ext cx="3636579" cy="777766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9C93B8B-2530-9F4A-9992-0643F88DA5E0}"/>
              </a:ext>
            </a:extLst>
          </p:cNvPr>
          <p:cNvSpPr/>
          <p:nvPr/>
        </p:nvSpPr>
        <p:spPr>
          <a:xfrm>
            <a:off x="2207170" y="5242068"/>
            <a:ext cx="3636579" cy="777766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5C42403-52A6-5647-A958-148C385F3EE9}"/>
              </a:ext>
            </a:extLst>
          </p:cNvPr>
          <p:cNvSpPr/>
          <p:nvPr/>
        </p:nvSpPr>
        <p:spPr>
          <a:xfrm>
            <a:off x="6064469" y="2369706"/>
            <a:ext cx="3636580" cy="777766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AADF3F17-FEB5-3A4D-A1F2-600FB9AFB484}"/>
              </a:ext>
            </a:extLst>
          </p:cNvPr>
          <p:cNvSpPr/>
          <p:nvPr/>
        </p:nvSpPr>
        <p:spPr>
          <a:xfrm>
            <a:off x="6064469" y="3327160"/>
            <a:ext cx="3636580" cy="777766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0C727773-799E-8D4C-B420-F17DD020205C}"/>
              </a:ext>
            </a:extLst>
          </p:cNvPr>
          <p:cNvSpPr/>
          <p:nvPr/>
        </p:nvSpPr>
        <p:spPr>
          <a:xfrm>
            <a:off x="6064469" y="4284614"/>
            <a:ext cx="3636580" cy="777766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B60ECEEA-5501-EC43-9021-C8F7B91B8C1C}"/>
              </a:ext>
            </a:extLst>
          </p:cNvPr>
          <p:cNvSpPr/>
          <p:nvPr/>
        </p:nvSpPr>
        <p:spPr>
          <a:xfrm>
            <a:off x="6064469" y="5242068"/>
            <a:ext cx="3636580" cy="777766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314D451-B5BB-CE4A-9CF5-E673D2978E13}"/>
              </a:ext>
            </a:extLst>
          </p:cNvPr>
          <p:cNvSpPr txBox="1"/>
          <p:nvPr/>
        </p:nvSpPr>
        <p:spPr>
          <a:xfrm>
            <a:off x="1702675" y="870601"/>
            <a:ext cx="341369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>
                <a:solidFill>
                  <a:srgbClr val="3F1D5A"/>
                </a:solidFill>
              </a:rPr>
              <a:t>INSERT QUESTION 8 HERE….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622804FE-B442-AF42-AA84-9171317E940E}"/>
              </a:ext>
            </a:extLst>
          </p:cNvPr>
          <p:cNvSpPr/>
          <p:nvPr/>
        </p:nvSpPr>
        <p:spPr>
          <a:xfrm>
            <a:off x="3794231" y="2527361"/>
            <a:ext cx="462456" cy="462456"/>
          </a:xfrm>
          <a:prstGeom prst="ellipse">
            <a:avLst/>
          </a:prstGeom>
          <a:solidFill>
            <a:schemeClr val="tx1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3F1D5A"/>
                </a:solidFill>
              </a:rPr>
              <a:t>1</a:t>
            </a:r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BC88EFC0-3EE5-6B40-A89B-4A885995DA4A}"/>
              </a:ext>
            </a:extLst>
          </p:cNvPr>
          <p:cNvSpPr/>
          <p:nvPr/>
        </p:nvSpPr>
        <p:spPr>
          <a:xfrm>
            <a:off x="3794231" y="3484815"/>
            <a:ext cx="462456" cy="462456"/>
          </a:xfrm>
          <a:prstGeom prst="ellipse">
            <a:avLst/>
          </a:prstGeom>
          <a:solidFill>
            <a:schemeClr val="tx1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3F1D5A"/>
                </a:solidFill>
              </a:rPr>
              <a:t>2</a:t>
            </a: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C818E8BD-8138-1E4B-AA9C-BACBE0E46A24}"/>
              </a:ext>
            </a:extLst>
          </p:cNvPr>
          <p:cNvSpPr/>
          <p:nvPr/>
        </p:nvSpPr>
        <p:spPr>
          <a:xfrm>
            <a:off x="3794231" y="4442269"/>
            <a:ext cx="462456" cy="462456"/>
          </a:xfrm>
          <a:prstGeom prst="ellipse">
            <a:avLst/>
          </a:prstGeom>
          <a:solidFill>
            <a:schemeClr val="tx1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3F1D5A"/>
                </a:solidFill>
              </a:rPr>
              <a:t>3</a:t>
            </a:r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9BBE52BE-3EAD-9540-8C56-EA6852C5CBA1}"/>
              </a:ext>
            </a:extLst>
          </p:cNvPr>
          <p:cNvSpPr/>
          <p:nvPr/>
        </p:nvSpPr>
        <p:spPr>
          <a:xfrm>
            <a:off x="3794231" y="5399723"/>
            <a:ext cx="462456" cy="462456"/>
          </a:xfrm>
          <a:prstGeom prst="ellipse">
            <a:avLst/>
          </a:prstGeom>
          <a:solidFill>
            <a:schemeClr val="tx1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3F1D5A"/>
                </a:solidFill>
              </a:rPr>
              <a:t>4</a:t>
            </a:r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E6BC2D83-4554-784D-8D13-87DB51F4AE83}"/>
              </a:ext>
            </a:extLst>
          </p:cNvPr>
          <p:cNvSpPr/>
          <p:nvPr/>
        </p:nvSpPr>
        <p:spPr>
          <a:xfrm>
            <a:off x="7651531" y="2527361"/>
            <a:ext cx="462456" cy="462456"/>
          </a:xfrm>
          <a:prstGeom prst="ellipse">
            <a:avLst/>
          </a:prstGeom>
          <a:solidFill>
            <a:schemeClr val="tx1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3F1D5A"/>
                </a:solidFill>
              </a:rPr>
              <a:t>5</a:t>
            </a:r>
          </a:p>
        </p:txBody>
      </p:sp>
      <p:sp>
        <p:nvSpPr>
          <p:cNvPr id="76" name="Oval 75">
            <a:extLst>
              <a:ext uri="{FF2B5EF4-FFF2-40B4-BE49-F238E27FC236}">
                <a16:creationId xmlns:a16="http://schemas.microsoft.com/office/drawing/2014/main" id="{0F19694F-0F7E-F241-970E-B42622004168}"/>
              </a:ext>
            </a:extLst>
          </p:cNvPr>
          <p:cNvSpPr/>
          <p:nvPr/>
        </p:nvSpPr>
        <p:spPr>
          <a:xfrm>
            <a:off x="7651531" y="3484815"/>
            <a:ext cx="462456" cy="462456"/>
          </a:xfrm>
          <a:prstGeom prst="ellipse">
            <a:avLst/>
          </a:prstGeom>
          <a:solidFill>
            <a:schemeClr val="tx1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3F1D5A"/>
                </a:solidFill>
              </a:rPr>
              <a:t>6</a:t>
            </a:r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AF75CF3F-A208-414D-AFF5-03ECEE59F239}"/>
              </a:ext>
            </a:extLst>
          </p:cNvPr>
          <p:cNvSpPr/>
          <p:nvPr/>
        </p:nvSpPr>
        <p:spPr>
          <a:xfrm>
            <a:off x="7651531" y="4423467"/>
            <a:ext cx="462456" cy="462456"/>
          </a:xfrm>
          <a:prstGeom prst="ellipse">
            <a:avLst/>
          </a:prstGeom>
          <a:solidFill>
            <a:schemeClr val="tx1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3F1D5A"/>
                </a:solidFill>
              </a:rPr>
              <a:t>7</a:t>
            </a:r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C9DEA5DF-89AB-3F46-893F-2EF41C55B57E}"/>
              </a:ext>
            </a:extLst>
          </p:cNvPr>
          <p:cNvSpPr/>
          <p:nvPr/>
        </p:nvSpPr>
        <p:spPr>
          <a:xfrm>
            <a:off x="7651531" y="5379110"/>
            <a:ext cx="462456" cy="462456"/>
          </a:xfrm>
          <a:prstGeom prst="ellipse">
            <a:avLst/>
          </a:prstGeom>
          <a:solidFill>
            <a:schemeClr val="tx1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3F1D5A"/>
                </a:solidFill>
              </a:rPr>
              <a:t>8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3A1467C2-AD01-2E4D-A293-B5A105E38360}"/>
              </a:ext>
            </a:extLst>
          </p:cNvPr>
          <p:cNvGrpSpPr/>
          <p:nvPr/>
        </p:nvGrpSpPr>
        <p:grpSpPr>
          <a:xfrm>
            <a:off x="2209659" y="2381645"/>
            <a:ext cx="3636579" cy="780932"/>
            <a:chOff x="2209659" y="2381645"/>
            <a:chExt cx="3636579" cy="780932"/>
          </a:xfrm>
        </p:grpSpPr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3C523F36-80C9-E141-9384-CA5CA599DDAB}"/>
                </a:ext>
              </a:extLst>
            </p:cNvPr>
            <p:cNvSpPr/>
            <p:nvPr/>
          </p:nvSpPr>
          <p:spPr>
            <a:xfrm>
              <a:off x="2209659" y="2384811"/>
              <a:ext cx="3636579" cy="777766"/>
            </a:xfrm>
            <a:prstGeom prst="rect">
              <a:avLst/>
            </a:prstGeom>
            <a:solidFill>
              <a:srgbClr val="3F1D5A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/>
                <a:t> ITEM 1 (MOST POINTS)</a:t>
              </a:r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43B8E0BC-5497-6A4E-A2BF-31158F41AF8B}"/>
                </a:ext>
              </a:extLst>
            </p:cNvPr>
            <p:cNvSpPr/>
            <p:nvPr/>
          </p:nvSpPr>
          <p:spPr>
            <a:xfrm>
              <a:off x="5094755" y="2381645"/>
              <a:ext cx="740977" cy="77776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>
                  <a:solidFill>
                    <a:srgbClr val="3F1D5A"/>
                  </a:solidFill>
                </a:rPr>
                <a:t>#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B4019541-D3CC-F64C-8460-36F7C7E865D1}"/>
              </a:ext>
            </a:extLst>
          </p:cNvPr>
          <p:cNvGrpSpPr/>
          <p:nvPr/>
        </p:nvGrpSpPr>
        <p:grpSpPr>
          <a:xfrm>
            <a:off x="2210251" y="3326136"/>
            <a:ext cx="3647092" cy="782850"/>
            <a:chOff x="2210251" y="3326136"/>
            <a:chExt cx="3647092" cy="782850"/>
          </a:xfrm>
        </p:grpSpPr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09421160-0EF4-C54A-9902-E31EB91D4E2C}"/>
                </a:ext>
              </a:extLst>
            </p:cNvPr>
            <p:cNvSpPr/>
            <p:nvPr/>
          </p:nvSpPr>
          <p:spPr>
            <a:xfrm>
              <a:off x="2210251" y="3326136"/>
              <a:ext cx="3636579" cy="777766"/>
            </a:xfrm>
            <a:prstGeom prst="rect">
              <a:avLst/>
            </a:prstGeom>
            <a:solidFill>
              <a:srgbClr val="3F1D5A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/>
                <a:t> ITEM 2</a:t>
              </a:r>
            </a:p>
          </p:txBody>
        </p:sp>
        <p:sp>
          <p:nvSpPr>
            <p:cNvPr id="88" name="Rectangle 87">
              <a:extLst>
                <a:ext uri="{FF2B5EF4-FFF2-40B4-BE49-F238E27FC236}">
                  <a16:creationId xmlns:a16="http://schemas.microsoft.com/office/drawing/2014/main" id="{8F6D973B-FDDE-CC49-B7B7-80735212905A}"/>
                </a:ext>
              </a:extLst>
            </p:cNvPr>
            <p:cNvSpPr/>
            <p:nvPr/>
          </p:nvSpPr>
          <p:spPr>
            <a:xfrm>
              <a:off x="5116366" y="3331220"/>
              <a:ext cx="740977" cy="77776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>
                  <a:solidFill>
                    <a:srgbClr val="3F1D5A"/>
                  </a:solidFill>
                </a:rPr>
                <a:t>#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D2CD6524-AFA6-1E41-8A79-6DB21BBE2D10}"/>
              </a:ext>
            </a:extLst>
          </p:cNvPr>
          <p:cNvGrpSpPr/>
          <p:nvPr/>
        </p:nvGrpSpPr>
        <p:grpSpPr>
          <a:xfrm>
            <a:off x="2199946" y="4289285"/>
            <a:ext cx="3639660" cy="779725"/>
            <a:chOff x="2217683" y="4279489"/>
            <a:chExt cx="3639660" cy="779725"/>
          </a:xfrm>
        </p:grpSpPr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DB24183B-5161-EB4C-9530-FB85801AC0F5}"/>
                </a:ext>
              </a:extLst>
            </p:cNvPr>
            <p:cNvSpPr/>
            <p:nvPr/>
          </p:nvSpPr>
          <p:spPr>
            <a:xfrm>
              <a:off x="2217683" y="4281448"/>
              <a:ext cx="3636579" cy="777766"/>
            </a:xfrm>
            <a:prstGeom prst="rect">
              <a:avLst/>
            </a:prstGeom>
            <a:solidFill>
              <a:srgbClr val="3F1D5A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/>
                <a:t> ITEM 3</a:t>
              </a:r>
            </a:p>
          </p:txBody>
        </p:sp>
        <p:sp>
          <p:nvSpPr>
            <p:cNvPr id="89" name="Rectangle 88">
              <a:extLst>
                <a:ext uri="{FF2B5EF4-FFF2-40B4-BE49-F238E27FC236}">
                  <a16:creationId xmlns:a16="http://schemas.microsoft.com/office/drawing/2014/main" id="{88159AB1-E2CC-DD46-BEAD-BB6ED6B50EE9}"/>
                </a:ext>
              </a:extLst>
            </p:cNvPr>
            <p:cNvSpPr/>
            <p:nvPr/>
          </p:nvSpPr>
          <p:spPr>
            <a:xfrm>
              <a:off x="5116366" y="4279489"/>
              <a:ext cx="740977" cy="77776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>
                  <a:solidFill>
                    <a:srgbClr val="3F1D5A"/>
                  </a:solidFill>
                </a:rPr>
                <a:t>#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C541B3A2-7213-0D41-AACA-EDFAC9BD723E}"/>
              </a:ext>
            </a:extLst>
          </p:cNvPr>
          <p:cNvGrpSpPr/>
          <p:nvPr/>
        </p:nvGrpSpPr>
        <p:grpSpPr>
          <a:xfrm>
            <a:off x="2207170" y="5236413"/>
            <a:ext cx="3645016" cy="780822"/>
            <a:chOff x="2207170" y="5568672"/>
            <a:chExt cx="3645016" cy="780822"/>
          </a:xfrm>
        </p:grpSpPr>
        <p:sp>
          <p:nvSpPr>
            <p:cNvPr id="84" name="Rectangle 83">
              <a:extLst>
                <a:ext uri="{FF2B5EF4-FFF2-40B4-BE49-F238E27FC236}">
                  <a16:creationId xmlns:a16="http://schemas.microsoft.com/office/drawing/2014/main" id="{D4256D67-4744-5A4A-9560-DEF23EF53945}"/>
                </a:ext>
              </a:extLst>
            </p:cNvPr>
            <p:cNvSpPr/>
            <p:nvPr/>
          </p:nvSpPr>
          <p:spPr>
            <a:xfrm>
              <a:off x="2207170" y="5571728"/>
              <a:ext cx="3636579" cy="777766"/>
            </a:xfrm>
            <a:prstGeom prst="rect">
              <a:avLst/>
            </a:prstGeom>
            <a:solidFill>
              <a:srgbClr val="3F1D5A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/>
                <a:t> ITEM 4</a:t>
              </a:r>
            </a:p>
          </p:txBody>
        </p:sp>
        <p:sp>
          <p:nvSpPr>
            <p:cNvPr id="90" name="Rectangle 89">
              <a:extLst>
                <a:ext uri="{FF2B5EF4-FFF2-40B4-BE49-F238E27FC236}">
                  <a16:creationId xmlns:a16="http://schemas.microsoft.com/office/drawing/2014/main" id="{ADC61E80-6F6B-7141-805B-B7F192CC82A5}"/>
                </a:ext>
              </a:extLst>
            </p:cNvPr>
            <p:cNvSpPr/>
            <p:nvPr/>
          </p:nvSpPr>
          <p:spPr>
            <a:xfrm>
              <a:off x="5111209" y="5568672"/>
              <a:ext cx="740977" cy="77776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>
                  <a:solidFill>
                    <a:srgbClr val="3F1D5A"/>
                  </a:solidFill>
                </a:rPr>
                <a:t>#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1061FA95-068D-664A-ACCA-1ACFD8C08581}"/>
              </a:ext>
            </a:extLst>
          </p:cNvPr>
          <p:cNvGrpSpPr/>
          <p:nvPr/>
        </p:nvGrpSpPr>
        <p:grpSpPr>
          <a:xfrm>
            <a:off x="6064469" y="2371884"/>
            <a:ext cx="3644462" cy="786398"/>
            <a:chOff x="6064470" y="2364305"/>
            <a:chExt cx="3644462" cy="786398"/>
          </a:xfrm>
        </p:grpSpPr>
        <p:sp>
          <p:nvSpPr>
            <p:cNvPr id="85" name="Rectangle 84">
              <a:extLst>
                <a:ext uri="{FF2B5EF4-FFF2-40B4-BE49-F238E27FC236}">
                  <a16:creationId xmlns:a16="http://schemas.microsoft.com/office/drawing/2014/main" id="{09903233-7917-A247-80BB-219E3D53D11A}"/>
                </a:ext>
              </a:extLst>
            </p:cNvPr>
            <p:cNvSpPr/>
            <p:nvPr/>
          </p:nvSpPr>
          <p:spPr>
            <a:xfrm>
              <a:off x="6064470" y="2372937"/>
              <a:ext cx="3636579" cy="777766"/>
            </a:xfrm>
            <a:prstGeom prst="rect">
              <a:avLst/>
            </a:prstGeom>
            <a:solidFill>
              <a:srgbClr val="3F1D5A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/>
                <a:t> ITEM 5</a:t>
              </a:r>
            </a:p>
          </p:txBody>
        </p:sp>
        <p:sp>
          <p:nvSpPr>
            <p:cNvPr id="91" name="Rectangle 90">
              <a:extLst>
                <a:ext uri="{FF2B5EF4-FFF2-40B4-BE49-F238E27FC236}">
                  <a16:creationId xmlns:a16="http://schemas.microsoft.com/office/drawing/2014/main" id="{B6D830B1-4741-774F-89B6-566C4C0B900A}"/>
                </a:ext>
              </a:extLst>
            </p:cNvPr>
            <p:cNvSpPr/>
            <p:nvPr/>
          </p:nvSpPr>
          <p:spPr>
            <a:xfrm>
              <a:off x="8967955" y="2364305"/>
              <a:ext cx="740977" cy="77776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>
                  <a:solidFill>
                    <a:srgbClr val="3F1D5A"/>
                  </a:solidFill>
                </a:rPr>
                <a:t>#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B9428144-D8DE-4545-9F47-1917036CC360}"/>
              </a:ext>
            </a:extLst>
          </p:cNvPr>
          <p:cNvGrpSpPr/>
          <p:nvPr/>
        </p:nvGrpSpPr>
        <p:grpSpPr>
          <a:xfrm>
            <a:off x="6062491" y="3321284"/>
            <a:ext cx="3637897" cy="783167"/>
            <a:chOff x="6064469" y="3327160"/>
            <a:chExt cx="3637897" cy="783167"/>
          </a:xfrm>
        </p:grpSpPr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FCB305C7-7543-A741-85E4-F40601FD8D71}"/>
                </a:ext>
              </a:extLst>
            </p:cNvPr>
            <p:cNvSpPr/>
            <p:nvPr/>
          </p:nvSpPr>
          <p:spPr>
            <a:xfrm>
              <a:off x="6064469" y="3332561"/>
              <a:ext cx="3636579" cy="777766"/>
            </a:xfrm>
            <a:prstGeom prst="rect">
              <a:avLst/>
            </a:prstGeom>
            <a:solidFill>
              <a:srgbClr val="3F1D5A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/>
                <a:t> ITEM 6</a:t>
              </a:r>
            </a:p>
          </p:txBody>
        </p:sp>
        <p:sp>
          <p:nvSpPr>
            <p:cNvPr id="92" name="Rectangle 91">
              <a:extLst>
                <a:ext uri="{FF2B5EF4-FFF2-40B4-BE49-F238E27FC236}">
                  <a16:creationId xmlns:a16="http://schemas.microsoft.com/office/drawing/2014/main" id="{CA51F48A-364F-894F-A716-0A7DB4FB1831}"/>
                </a:ext>
              </a:extLst>
            </p:cNvPr>
            <p:cNvSpPr/>
            <p:nvPr/>
          </p:nvSpPr>
          <p:spPr>
            <a:xfrm>
              <a:off x="8961389" y="3327160"/>
              <a:ext cx="740977" cy="77776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>
                  <a:solidFill>
                    <a:srgbClr val="3F1D5A"/>
                  </a:solidFill>
                </a:rPr>
                <a:t>#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0B6C18A-0B43-AC47-93D7-5027E5D023AA}"/>
              </a:ext>
            </a:extLst>
          </p:cNvPr>
          <p:cNvGrpSpPr/>
          <p:nvPr/>
        </p:nvGrpSpPr>
        <p:grpSpPr>
          <a:xfrm>
            <a:off x="6065127" y="4263580"/>
            <a:ext cx="3643804" cy="787785"/>
            <a:chOff x="6064469" y="4277518"/>
            <a:chExt cx="3643804" cy="787785"/>
          </a:xfrm>
        </p:grpSpPr>
        <p:sp>
          <p:nvSpPr>
            <p:cNvPr id="87" name="Rectangle 86">
              <a:extLst>
                <a:ext uri="{FF2B5EF4-FFF2-40B4-BE49-F238E27FC236}">
                  <a16:creationId xmlns:a16="http://schemas.microsoft.com/office/drawing/2014/main" id="{92D05683-1756-F34D-B414-CFF0BD41F9E2}"/>
                </a:ext>
              </a:extLst>
            </p:cNvPr>
            <p:cNvSpPr/>
            <p:nvPr/>
          </p:nvSpPr>
          <p:spPr>
            <a:xfrm>
              <a:off x="6064469" y="4287537"/>
              <a:ext cx="3636579" cy="777766"/>
            </a:xfrm>
            <a:prstGeom prst="rect">
              <a:avLst/>
            </a:prstGeom>
            <a:solidFill>
              <a:srgbClr val="3F1D5A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/>
                <a:t> ITEM 7</a:t>
              </a:r>
            </a:p>
          </p:txBody>
        </p:sp>
        <p:sp>
          <p:nvSpPr>
            <p:cNvPr id="93" name="Rectangle 92">
              <a:extLst>
                <a:ext uri="{FF2B5EF4-FFF2-40B4-BE49-F238E27FC236}">
                  <a16:creationId xmlns:a16="http://schemas.microsoft.com/office/drawing/2014/main" id="{F9D1FDE3-6649-1F46-B336-1D217A5DC5D0}"/>
                </a:ext>
              </a:extLst>
            </p:cNvPr>
            <p:cNvSpPr/>
            <p:nvPr/>
          </p:nvSpPr>
          <p:spPr>
            <a:xfrm>
              <a:off x="8967296" y="4277518"/>
              <a:ext cx="740977" cy="77776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>
                  <a:solidFill>
                    <a:srgbClr val="3F1D5A"/>
                  </a:solidFill>
                </a:rPr>
                <a:t>#</a:t>
              </a: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F798615A-BF02-A747-B86D-AB0142F2F33D}"/>
              </a:ext>
            </a:extLst>
          </p:cNvPr>
          <p:cNvGrpSpPr/>
          <p:nvPr/>
        </p:nvGrpSpPr>
        <p:grpSpPr>
          <a:xfrm>
            <a:off x="6063151" y="5239469"/>
            <a:ext cx="3665481" cy="788652"/>
            <a:chOff x="6043451" y="5228996"/>
            <a:chExt cx="3665481" cy="788652"/>
          </a:xfrm>
        </p:grpSpPr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8580D9F9-5AA7-DA43-AB6E-6C69ABEAF138}"/>
                </a:ext>
              </a:extLst>
            </p:cNvPr>
            <p:cNvSpPr/>
            <p:nvPr/>
          </p:nvSpPr>
          <p:spPr>
            <a:xfrm>
              <a:off x="6043451" y="5239882"/>
              <a:ext cx="3636579" cy="777766"/>
            </a:xfrm>
            <a:prstGeom prst="rect">
              <a:avLst/>
            </a:prstGeom>
            <a:solidFill>
              <a:srgbClr val="3F1D5A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/>
                <a:t> ITEM 8 (LEAST POINTS)</a:t>
              </a:r>
            </a:p>
          </p:txBody>
        </p:sp>
        <p:sp>
          <p:nvSpPr>
            <p:cNvPr id="94" name="Rectangle 93">
              <a:extLst>
                <a:ext uri="{FF2B5EF4-FFF2-40B4-BE49-F238E27FC236}">
                  <a16:creationId xmlns:a16="http://schemas.microsoft.com/office/drawing/2014/main" id="{D0DB33FF-7AC4-0C47-8266-97F880A9FA10}"/>
                </a:ext>
              </a:extLst>
            </p:cNvPr>
            <p:cNvSpPr/>
            <p:nvPr/>
          </p:nvSpPr>
          <p:spPr>
            <a:xfrm>
              <a:off x="8967955" y="5228996"/>
              <a:ext cx="740977" cy="77776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>
                  <a:solidFill>
                    <a:srgbClr val="3F1D5A"/>
                  </a:solidFill>
                </a:rPr>
                <a:t>#</a:t>
              </a:r>
            </a:p>
          </p:txBody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26E13CE2-D3EF-2548-8CA7-E9C40E705CF4}"/>
              </a:ext>
            </a:extLst>
          </p:cNvPr>
          <p:cNvSpPr/>
          <p:nvPr/>
        </p:nvSpPr>
        <p:spPr>
          <a:xfrm>
            <a:off x="247371" y="2705476"/>
            <a:ext cx="1182037" cy="1182037"/>
          </a:xfrm>
          <a:prstGeom prst="rect">
            <a:avLst/>
          </a:prstGeom>
          <a:solidFill>
            <a:srgbClr val="3F1D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819629B2-8544-D347-ACA8-E0DCD4807802}"/>
              </a:ext>
            </a:extLst>
          </p:cNvPr>
          <p:cNvSpPr txBox="1"/>
          <p:nvPr/>
        </p:nvSpPr>
        <p:spPr>
          <a:xfrm>
            <a:off x="247368" y="1807780"/>
            <a:ext cx="118203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>
                <a:solidFill>
                  <a:srgbClr val="3F1D5A"/>
                </a:solidFill>
              </a:rPr>
              <a:t>TEAM 1 STRIKES</a:t>
            </a: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58F2AC3C-A673-9A4E-82BE-4A14074F36A2}"/>
              </a:ext>
            </a:extLst>
          </p:cNvPr>
          <p:cNvSpPr/>
          <p:nvPr/>
        </p:nvSpPr>
        <p:spPr>
          <a:xfrm>
            <a:off x="246053" y="3973856"/>
            <a:ext cx="1182037" cy="1182037"/>
          </a:xfrm>
          <a:prstGeom prst="rect">
            <a:avLst/>
          </a:prstGeom>
          <a:solidFill>
            <a:srgbClr val="3F1D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93B02E06-B503-6A46-80F5-562E56DE54D0}"/>
              </a:ext>
            </a:extLst>
          </p:cNvPr>
          <p:cNvSpPr/>
          <p:nvPr/>
        </p:nvSpPr>
        <p:spPr>
          <a:xfrm>
            <a:off x="246052" y="5242236"/>
            <a:ext cx="1182037" cy="1182037"/>
          </a:xfrm>
          <a:prstGeom prst="rect">
            <a:avLst/>
          </a:prstGeom>
          <a:solidFill>
            <a:srgbClr val="3F1D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Cross 21">
            <a:extLst>
              <a:ext uri="{FF2B5EF4-FFF2-40B4-BE49-F238E27FC236}">
                <a16:creationId xmlns:a16="http://schemas.microsoft.com/office/drawing/2014/main" id="{4585899B-123F-494A-86D0-0000B44C699B}"/>
              </a:ext>
            </a:extLst>
          </p:cNvPr>
          <p:cNvSpPr/>
          <p:nvPr/>
        </p:nvSpPr>
        <p:spPr>
          <a:xfrm rot="18900000">
            <a:off x="311146" y="2770569"/>
            <a:ext cx="1051851" cy="1051851"/>
          </a:xfrm>
          <a:prstGeom prst="plus">
            <a:avLst>
              <a:gd name="adj" fmla="val 36562"/>
            </a:avLst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Cross 99">
            <a:extLst>
              <a:ext uri="{FF2B5EF4-FFF2-40B4-BE49-F238E27FC236}">
                <a16:creationId xmlns:a16="http://schemas.microsoft.com/office/drawing/2014/main" id="{C428114E-5050-9245-A42F-2B50D1CC18E6}"/>
              </a:ext>
            </a:extLst>
          </p:cNvPr>
          <p:cNvSpPr/>
          <p:nvPr/>
        </p:nvSpPr>
        <p:spPr>
          <a:xfrm rot="18900000">
            <a:off x="308625" y="4038949"/>
            <a:ext cx="1051851" cy="1051851"/>
          </a:xfrm>
          <a:prstGeom prst="plus">
            <a:avLst>
              <a:gd name="adj" fmla="val 36562"/>
            </a:avLst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Cross 100">
            <a:extLst>
              <a:ext uri="{FF2B5EF4-FFF2-40B4-BE49-F238E27FC236}">
                <a16:creationId xmlns:a16="http://schemas.microsoft.com/office/drawing/2014/main" id="{8FFCBF55-ABE0-F84D-B59A-121ADDFC7DD2}"/>
              </a:ext>
            </a:extLst>
          </p:cNvPr>
          <p:cNvSpPr/>
          <p:nvPr/>
        </p:nvSpPr>
        <p:spPr>
          <a:xfrm rot="18900000">
            <a:off x="307305" y="5307330"/>
            <a:ext cx="1051851" cy="1051851"/>
          </a:xfrm>
          <a:prstGeom prst="plus">
            <a:avLst>
              <a:gd name="adj" fmla="val 36562"/>
            </a:avLst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D6C56EE9-616D-8C4A-A530-9FF09574BC5E}"/>
              </a:ext>
            </a:extLst>
          </p:cNvPr>
          <p:cNvSpPr/>
          <p:nvPr/>
        </p:nvSpPr>
        <p:spPr>
          <a:xfrm>
            <a:off x="10467176" y="2705476"/>
            <a:ext cx="1182037" cy="1182037"/>
          </a:xfrm>
          <a:prstGeom prst="rect">
            <a:avLst/>
          </a:prstGeom>
          <a:solidFill>
            <a:srgbClr val="3F1D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951F0621-A19A-E74D-9F89-332D8D0A6D36}"/>
              </a:ext>
            </a:extLst>
          </p:cNvPr>
          <p:cNvSpPr txBox="1"/>
          <p:nvPr/>
        </p:nvSpPr>
        <p:spPr>
          <a:xfrm>
            <a:off x="10467173" y="1807780"/>
            <a:ext cx="118203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>
                <a:solidFill>
                  <a:srgbClr val="3F1D5A"/>
                </a:solidFill>
              </a:rPr>
              <a:t>TEAM 2 STRIKES</a:t>
            </a:r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663099E4-4D35-354C-8941-EF3A06D3754C}"/>
              </a:ext>
            </a:extLst>
          </p:cNvPr>
          <p:cNvSpPr/>
          <p:nvPr/>
        </p:nvSpPr>
        <p:spPr>
          <a:xfrm>
            <a:off x="10465858" y="3973856"/>
            <a:ext cx="1182037" cy="1182037"/>
          </a:xfrm>
          <a:prstGeom prst="rect">
            <a:avLst/>
          </a:prstGeom>
          <a:solidFill>
            <a:srgbClr val="3F1D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47384BC3-C456-F042-8AE4-1F98892B528F}"/>
              </a:ext>
            </a:extLst>
          </p:cNvPr>
          <p:cNvSpPr/>
          <p:nvPr/>
        </p:nvSpPr>
        <p:spPr>
          <a:xfrm>
            <a:off x="10465857" y="5242236"/>
            <a:ext cx="1182037" cy="1182037"/>
          </a:xfrm>
          <a:prstGeom prst="rect">
            <a:avLst/>
          </a:prstGeom>
          <a:solidFill>
            <a:srgbClr val="3F1D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Cross 109">
            <a:extLst>
              <a:ext uri="{FF2B5EF4-FFF2-40B4-BE49-F238E27FC236}">
                <a16:creationId xmlns:a16="http://schemas.microsoft.com/office/drawing/2014/main" id="{EC50513A-0495-5546-BE70-50485A1533E7}"/>
              </a:ext>
            </a:extLst>
          </p:cNvPr>
          <p:cNvSpPr/>
          <p:nvPr/>
        </p:nvSpPr>
        <p:spPr>
          <a:xfrm rot="18900000">
            <a:off x="10530951" y="2770569"/>
            <a:ext cx="1051851" cy="1051851"/>
          </a:xfrm>
          <a:prstGeom prst="plus">
            <a:avLst>
              <a:gd name="adj" fmla="val 36562"/>
            </a:avLst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Cross 110">
            <a:extLst>
              <a:ext uri="{FF2B5EF4-FFF2-40B4-BE49-F238E27FC236}">
                <a16:creationId xmlns:a16="http://schemas.microsoft.com/office/drawing/2014/main" id="{79F95D81-36A9-FB4C-BF8E-D9A24BA7A71C}"/>
              </a:ext>
            </a:extLst>
          </p:cNvPr>
          <p:cNvSpPr/>
          <p:nvPr/>
        </p:nvSpPr>
        <p:spPr>
          <a:xfrm rot="18900000">
            <a:off x="10528430" y="4038949"/>
            <a:ext cx="1051851" cy="1051851"/>
          </a:xfrm>
          <a:prstGeom prst="plus">
            <a:avLst>
              <a:gd name="adj" fmla="val 36562"/>
            </a:avLst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Cross 111">
            <a:extLst>
              <a:ext uri="{FF2B5EF4-FFF2-40B4-BE49-F238E27FC236}">
                <a16:creationId xmlns:a16="http://schemas.microsoft.com/office/drawing/2014/main" id="{D4BACD7F-9AB4-054A-89FC-C1F5E4F3879E}"/>
              </a:ext>
            </a:extLst>
          </p:cNvPr>
          <p:cNvSpPr/>
          <p:nvPr/>
        </p:nvSpPr>
        <p:spPr>
          <a:xfrm rot="18900000">
            <a:off x="10527110" y="5307330"/>
            <a:ext cx="1051851" cy="1051851"/>
          </a:xfrm>
          <a:prstGeom prst="plus">
            <a:avLst>
              <a:gd name="adj" fmla="val 36562"/>
            </a:avLst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ight Arrow 22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E126F25E-B257-8E45-AF57-93F3D7958A07}"/>
              </a:ext>
            </a:extLst>
          </p:cNvPr>
          <p:cNvSpPr/>
          <p:nvPr/>
        </p:nvSpPr>
        <p:spPr>
          <a:xfrm>
            <a:off x="10436547" y="382205"/>
            <a:ext cx="1232975" cy="867761"/>
          </a:xfrm>
          <a:prstGeom prst="rightArrow">
            <a:avLst/>
          </a:prstGeom>
          <a:solidFill>
            <a:schemeClr val="tx1"/>
          </a:solidFill>
          <a:ln>
            <a:solidFill>
              <a:srgbClr val="3F1D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>
                <a:solidFill>
                  <a:srgbClr val="3F1D5A"/>
                </a:solidFill>
              </a:rPr>
              <a:t>NEXT QUESTION</a:t>
            </a:r>
          </a:p>
        </p:txBody>
      </p:sp>
    </p:spTree>
    <p:extLst>
      <p:ext uri="{BB962C8B-B14F-4D97-AF65-F5344CB8AC3E}">
        <p14:creationId xmlns:p14="http://schemas.microsoft.com/office/powerpoint/2010/main" val="2169056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7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1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6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0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9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6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0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8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</p:childTnLst>
        </p:cTn>
      </p:par>
    </p:tnLst>
    <p:bldLst>
      <p:bldP spid="22" grpId="0" animBg="1"/>
      <p:bldP spid="100" grpId="0" animBg="1"/>
      <p:bldP spid="101" grpId="0" animBg="1"/>
      <p:bldP spid="110" grpId="0" animBg="1"/>
      <p:bldP spid="111" grpId="0" animBg="1"/>
      <p:bldP spid="11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30"/>
          <p:cNvSpPr txBox="1"/>
          <p:nvPr/>
        </p:nvSpPr>
        <p:spPr>
          <a:xfrm>
            <a:off x="149407" y="164256"/>
            <a:ext cx="2354295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>
                <a:solidFill>
                  <a:srgbClr val="3F1D5A"/>
                </a:solidFill>
                <a:latin typeface="Impact"/>
                <a:cs typeface="Impact"/>
              </a:rPr>
              <a:t>QUESTION 9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13A5233-3AE0-E248-9EB3-32CEDBFC23FD}"/>
              </a:ext>
            </a:extLst>
          </p:cNvPr>
          <p:cNvSpPr/>
          <p:nvPr/>
        </p:nvSpPr>
        <p:spPr>
          <a:xfrm>
            <a:off x="1702675" y="1807780"/>
            <a:ext cx="8481849" cy="4782208"/>
          </a:xfrm>
          <a:prstGeom prst="rect">
            <a:avLst/>
          </a:prstGeom>
          <a:solidFill>
            <a:srgbClr val="F7CE4C"/>
          </a:solidFill>
          <a:ln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177E27E0-8359-2642-BC09-0388A639E21B}"/>
              </a:ext>
            </a:extLst>
          </p:cNvPr>
          <p:cNvSpPr/>
          <p:nvPr/>
        </p:nvSpPr>
        <p:spPr>
          <a:xfrm>
            <a:off x="1891863" y="1990633"/>
            <a:ext cx="8082454" cy="4416501"/>
          </a:xfrm>
          <a:prstGeom prst="rect">
            <a:avLst/>
          </a:prstGeom>
          <a:solidFill>
            <a:srgbClr val="F7CE4C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0F95A43-942D-1040-ADB3-BDF46B89B64D}"/>
              </a:ext>
            </a:extLst>
          </p:cNvPr>
          <p:cNvSpPr/>
          <p:nvPr/>
        </p:nvSpPr>
        <p:spPr>
          <a:xfrm>
            <a:off x="2207170" y="2369706"/>
            <a:ext cx="3636579" cy="777766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EF04C4EA-BA24-EB4A-BE71-8133E635A4E4}"/>
              </a:ext>
            </a:extLst>
          </p:cNvPr>
          <p:cNvSpPr/>
          <p:nvPr/>
        </p:nvSpPr>
        <p:spPr>
          <a:xfrm>
            <a:off x="2207170" y="3327160"/>
            <a:ext cx="3636579" cy="777766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4E749B57-ACA3-C44B-8E45-FF77835AE473}"/>
              </a:ext>
            </a:extLst>
          </p:cNvPr>
          <p:cNvSpPr/>
          <p:nvPr/>
        </p:nvSpPr>
        <p:spPr>
          <a:xfrm>
            <a:off x="2207170" y="4284614"/>
            <a:ext cx="3636579" cy="777766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9C93B8B-2530-9F4A-9992-0643F88DA5E0}"/>
              </a:ext>
            </a:extLst>
          </p:cNvPr>
          <p:cNvSpPr/>
          <p:nvPr/>
        </p:nvSpPr>
        <p:spPr>
          <a:xfrm>
            <a:off x="2207170" y="5242068"/>
            <a:ext cx="3636579" cy="777766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5C42403-52A6-5647-A958-148C385F3EE9}"/>
              </a:ext>
            </a:extLst>
          </p:cNvPr>
          <p:cNvSpPr/>
          <p:nvPr/>
        </p:nvSpPr>
        <p:spPr>
          <a:xfrm>
            <a:off x="6064469" y="2369706"/>
            <a:ext cx="3636580" cy="777766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AADF3F17-FEB5-3A4D-A1F2-600FB9AFB484}"/>
              </a:ext>
            </a:extLst>
          </p:cNvPr>
          <p:cNvSpPr/>
          <p:nvPr/>
        </p:nvSpPr>
        <p:spPr>
          <a:xfrm>
            <a:off x="6064469" y="3327160"/>
            <a:ext cx="3636580" cy="777766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0C727773-799E-8D4C-B420-F17DD020205C}"/>
              </a:ext>
            </a:extLst>
          </p:cNvPr>
          <p:cNvSpPr/>
          <p:nvPr/>
        </p:nvSpPr>
        <p:spPr>
          <a:xfrm>
            <a:off x="6064469" y="4284614"/>
            <a:ext cx="3636580" cy="777766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B60ECEEA-5501-EC43-9021-C8F7B91B8C1C}"/>
              </a:ext>
            </a:extLst>
          </p:cNvPr>
          <p:cNvSpPr/>
          <p:nvPr/>
        </p:nvSpPr>
        <p:spPr>
          <a:xfrm>
            <a:off x="6064469" y="5242068"/>
            <a:ext cx="3636580" cy="777766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314D451-B5BB-CE4A-9CF5-E673D2978E13}"/>
              </a:ext>
            </a:extLst>
          </p:cNvPr>
          <p:cNvSpPr txBox="1"/>
          <p:nvPr/>
        </p:nvSpPr>
        <p:spPr>
          <a:xfrm>
            <a:off x="1702675" y="870601"/>
            <a:ext cx="341369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>
                <a:solidFill>
                  <a:srgbClr val="3F1D5A"/>
                </a:solidFill>
              </a:rPr>
              <a:t>INSERT QUESTION 9 HERE….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622804FE-B442-AF42-AA84-9171317E940E}"/>
              </a:ext>
            </a:extLst>
          </p:cNvPr>
          <p:cNvSpPr/>
          <p:nvPr/>
        </p:nvSpPr>
        <p:spPr>
          <a:xfrm>
            <a:off x="3794231" y="2527361"/>
            <a:ext cx="462456" cy="462456"/>
          </a:xfrm>
          <a:prstGeom prst="ellipse">
            <a:avLst/>
          </a:prstGeom>
          <a:solidFill>
            <a:schemeClr val="tx1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3F1D5A"/>
                </a:solidFill>
              </a:rPr>
              <a:t>1</a:t>
            </a:r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BC88EFC0-3EE5-6B40-A89B-4A885995DA4A}"/>
              </a:ext>
            </a:extLst>
          </p:cNvPr>
          <p:cNvSpPr/>
          <p:nvPr/>
        </p:nvSpPr>
        <p:spPr>
          <a:xfrm>
            <a:off x="3794231" y="3484815"/>
            <a:ext cx="462456" cy="462456"/>
          </a:xfrm>
          <a:prstGeom prst="ellipse">
            <a:avLst/>
          </a:prstGeom>
          <a:solidFill>
            <a:schemeClr val="tx1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3F1D5A"/>
                </a:solidFill>
              </a:rPr>
              <a:t>2</a:t>
            </a: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C818E8BD-8138-1E4B-AA9C-BACBE0E46A24}"/>
              </a:ext>
            </a:extLst>
          </p:cNvPr>
          <p:cNvSpPr/>
          <p:nvPr/>
        </p:nvSpPr>
        <p:spPr>
          <a:xfrm>
            <a:off x="3794231" y="4442269"/>
            <a:ext cx="462456" cy="462456"/>
          </a:xfrm>
          <a:prstGeom prst="ellipse">
            <a:avLst/>
          </a:prstGeom>
          <a:solidFill>
            <a:schemeClr val="tx1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3F1D5A"/>
                </a:solidFill>
              </a:rPr>
              <a:t>3</a:t>
            </a:r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9BBE52BE-3EAD-9540-8C56-EA6852C5CBA1}"/>
              </a:ext>
            </a:extLst>
          </p:cNvPr>
          <p:cNvSpPr/>
          <p:nvPr/>
        </p:nvSpPr>
        <p:spPr>
          <a:xfrm>
            <a:off x="3794231" y="5399723"/>
            <a:ext cx="462456" cy="462456"/>
          </a:xfrm>
          <a:prstGeom prst="ellipse">
            <a:avLst/>
          </a:prstGeom>
          <a:solidFill>
            <a:schemeClr val="tx1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3F1D5A"/>
                </a:solidFill>
              </a:rPr>
              <a:t>4</a:t>
            </a:r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E6BC2D83-4554-784D-8D13-87DB51F4AE83}"/>
              </a:ext>
            </a:extLst>
          </p:cNvPr>
          <p:cNvSpPr/>
          <p:nvPr/>
        </p:nvSpPr>
        <p:spPr>
          <a:xfrm>
            <a:off x="7651531" y="2527361"/>
            <a:ext cx="462456" cy="462456"/>
          </a:xfrm>
          <a:prstGeom prst="ellipse">
            <a:avLst/>
          </a:prstGeom>
          <a:solidFill>
            <a:schemeClr val="tx1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3F1D5A"/>
                </a:solidFill>
              </a:rPr>
              <a:t>5</a:t>
            </a:r>
          </a:p>
        </p:txBody>
      </p:sp>
      <p:sp>
        <p:nvSpPr>
          <p:cNvPr id="76" name="Oval 75">
            <a:extLst>
              <a:ext uri="{FF2B5EF4-FFF2-40B4-BE49-F238E27FC236}">
                <a16:creationId xmlns:a16="http://schemas.microsoft.com/office/drawing/2014/main" id="{0F19694F-0F7E-F241-970E-B42622004168}"/>
              </a:ext>
            </a:extLst>
          </p:cNvPr>
          <p:cNvSpPr/>
          <p:nvPr/>
        </p:nvSpPr>
        <p:spPr>
          <a:xfrm>
            <a:off x="7651531" y="3484815"/>
            <a:ext cx="462456" cy="462456"/>
          </a:xfrm>
          <a:prstGeom prst="ellipse">
            <a:avLst/>
          </a:prstGeom>
          <a:solidFill>
            <a:schemeClr val="tx1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3F1D5A"/>
                </a:solidFill>
              </a:rPr>
              <a:t>6</a:t>
            </a:r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AF75CF3F-A208-414D-AFF5-03ECEE59F239}"/>
              </a:ext>
            </a:extLst>
          </p:cNvPr>
          <p:cNvSpPr/>
          <p:nvPr/>
        </p:nvSpPr>
        <p:spPr>
          <a:xfrm>
            <a:off x="7651531" y="4423467"/>
            <a:ext cx="462456" cy="462456"/>
          </a:xfrm>
          <a:prstGeom prst="ellipse">
            <a:avLst/>
          </a:prstGeom>
          <a:solidFill>
            <a:schemeClr val="tx1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3F1D5A"/>
                </a:solidFill>
              </a:rPr>
              <a:t>7</a:t>
            </a:r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C9DEA5DF-89AB-3F46-893F-2EF41C55B57E}"/>
              </a:ext>
            </a:extLst>
          </p:cNvPr>
          <p:cNvSpPr/>
          <p:nvPr/>
        </p:nvSpPr>
        <p:spPr>
          <a:xfrm>
            <a:off x="7651531" y="5379110"/>
            <a:ext cx="462456" cy="462456"/>
          </a:xfrm>
          <a:prstGeom prst="ellipse">
            <a:avLst/>
          </a:prstGeom>
          <a:solidFill>
            <a:schemeClr val="tx1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3F1D5A"/>
                </a:solidFill>
              </a:rPr>
              <a:t>8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3A1467C2-AD01-2E4D-A293-B5A105E38360}"/>
              </a:ext>
            </a:extLst>
          </p:cNvPr>
          <p:cNvGrpSpPr/>
          <p:nvPr/>
        </p:nvGrpSpPr>
        <p:grpSpPr>
          <a:xfrm>
            <a:off x="2209659" y="2381645"/>
            <a:ext cx="3636579" cy="780932"/>
            <a:chOff x="2209659" y="2381645"/>
            <a:chExt cx="3636579" cy="780932"/>
          </a:xfrm>
        </p:grpSpPr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3C523F36-80C9-E141-9384-CA5CA599DDAB}"/>
                </a:ext>
              </a:extLst>
            </p:cNvPr>
            <p:cNvSpPr/>
            <p:nvPr/>
          </p:nvSpPr>
          <p:spPr>
            <a:xfrm>
              <a:off x="2209659" y="2384811"/>
              <a:ext cx="3636579" cy="777766"/>
            </a:xfrm>
            <a:prstGeom prst="rect">
              <a:avLst/>
            </a:prstGeom>
            <a:solidFill>
              <a:srgbClr val="3F1D5A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/>
                <a:t> ITEM 1 (MOST POINTS)</a:t>
              </a:r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43B8E0BC-5497-6A4E-A2BF-31158F41AF8B}"/>
                </a:ext>
              </a:extLst>
            </p:cNvPr>
            <p:cNvSpPr/>
            <p:nvPr/>
          </p:nvSpPr>
          <p:spPr>
            <a:xfrm>
              <a:off x="5094755" y="2381645"/>
              <a:ext cx="740977" cy="77776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>
                  <a:solidFill>
                    <a:srgbClr val="3F1D5A"/>
                  </a:solidFill>
                </a:rPr>
                <a:t>#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B4019541-D3CC-F64C-8460-36F7C7E865D1}"/>
              </a:ext>
            </a:extLst>
          </p:cNvPr>
          <p:cNvGrpSpPr/>
          <p:nvPr/>
        </p:nvGrpSpPr>
        <p:grpSpPr>
          <a:xfrm>
            <a:off x="2210251" y="3326136"/>
            <a:ext cx="3647092" cy="782850"/>
            <a:chOff x="2210251" y="3326136"/>
            <a:chExt cx="3647092" cy="782850"/>
          </a:xfrm>
        </p:grpSpPr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09421160-0EF4-C54A-9902-E31EB91D4E2C}"/>
                </a:ext>
              </a:extLst>
            </p:cNvPr>
            <p:cNvSpPr/>
            <p:nvPr/>
          </p:nvSpPr>
          <p:spPr>
            <a:xfrm>
              <a:off x="2210251" y="3326136"/>
              <a:ext cx="3636579" cy="777766"/>
            </a:xfrm>
            <a:prstGeom prst="rect">
              <a:avLst/>
            </a:prstGeom>
            <a:solidFill>
              <a:srgbClr val="3F1D5A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/>
                <a:t> ITEM 2</a:t>
              </a:r>
            </a:p>
          </p:txBody>
        </p:sp>
        <p:sp>
          <p:nvSpPr>
            <p:cNvPr id="88" name="Rectangle 87">
              <a:extLst>
                <a:ext uri="{FF2B5EF4-FFF2-40B4-BE49-F238E27FC236}">
                  <a16:creationId xmlns:a16="http://schemas.microsoft.com/office/drawing/2014/main" id="{8F6D973B-FDDE-CC49-B7B7-80735212905A}"/>
                </a:ext>
              </a:extLst>
            </p:cNvPr>
            <p:cNvSpPr/>
            <p:nvPr/>
          </p:nvSpPr>
          <p:spPr>
            <a:xfrm>
              <a:off x="5116366" y="3331220"/>
              <a:ext cx="740977" cy="77776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>
                  <a:solidFill>
                    <a:srgbClr val="3F1D5A"/>
                  </a:solidFill>
                </a:rPr>
                <a:t>#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D2CD6524-AFA6-1E41-8A79-6DB21BBE2D10}"/>
              </a:ext>
            </a:extLst>
          </p:cNvPr>
          <p:cNvGrpSpPr/>
          <p:nvPr/>
        </p:nvGrpSpPr>
        <p:grpSpPr>
          <a:xfrm>
            <a:off x="2199946" y="4289285"/>
            <a:ext cx="3639660" cy="779725"/>
            <a:chOff x="2217683" y="4279489"/>
            <a:chExt cx="3639660" cy="779725"/>
          </a:xfrm>
        </p:grpSpPr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DB24183B-5161-EB4C-9530-FB85801AC0F5}"/>
                </a:ext>
              </a:extLst>
            </p:cNvPr>
            <p:cNvSpPr/>
            <p:nvPr/>
          </p:nvSpPr>
          <p:spPr>
            <a:xfrm>
              <a:off x="2217683" y="4281448"/>
              <a:ext cx="3636579" cy="777766"/>
            </a:xfrm>
            <a:prstGeom prst="rect">
              <a:avLst/>
            </a:prstGeom>
            <a:solidFill>
              <a:srgbClr val="3F1D5A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/>
                <a:t> ITEM 3</a:t>
              </a:r>
            </a:p>
          </p:txBody>
        </p:sp>
        <p:sp>
          <p:nvSpPr>
            <p:cNvPr id="89" name="Rectangle 88">
              <a:extLst>
                <a:ext uri="{FF2B5EF4-FFF2-40B4-BE49-F238E27FC236}">
                  <a16:creationId xmlns:a16="http://schemas.microsoft.com/office/drawing/2014/main" id="{88159AB1-E2CC-DD46-BEAD-BB6ED6B50EE9}"/>
                </a:ext>
              </a:extLst>
            </p:cNvPr>
            <p:cNvSpPr/>
            <p:nvPr/>
          </p:nvSpPr>
          <p:spPr>
            <a:xfrm>
              <a:off x="5116366" y="4279489"/>
              <a:ext cx="740977" cy="77776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>
                  <a:solidFill>
                    <a:srgbClr val="3F1D5A"/>
                  </a:solidFill>
                </a:rPr>
                <a:t>#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C541B3A2-7213-0D41-AACA-EDFAC9BD723E}"/>
              </a:ext>
            </a:extLst>
          </p:cNvPr>
          <p:cNvGrpSpPr/>
          <p:nvPr/>
        </p:nvGrpSpPr>
        <p:grpSpPr>
          <a:xfrm>
            <a:off x="2207170" y="5236413"/>
            <a:ext cx="3645016" cy="780822"/>
            <a:chOff x="2207170" y="5568672"/>
            <a:chExt cx="3645016" cy="780822"/>
          </a:xfrm>
        </p:grpSpPr>
        <p:sp>
          <p:nvSpPr>
            <p:cNvPr id="84" name="Rectangle 83">
              <a:extLst>
                <a:ext uri="{FF2B5EF4-FFF2-40B4-BE49-F238E27FC236}">
                  <a16:creationId xmlns:a16="http://schemas.microsoft.com/office/drawing/2014/main" id="{D4256D67-4744-5A4A-9560-DEF23EF53945}"/>
                </a:ext>
              </a:extLst>
            </p:cNvPr>
            <p:cNvSpPr/>
            <p:nvPr/>
          </p:nvSpPr>
          <p:spPr>
            <a:xfrm>
              <a:off x="2207170" y="5571728"/>
              <a:ext cx="3636579" cy="777766"/>
            </a:xfrm>
            <a:prstGeom prst="rect">
              <a:avLst/>
            </a:prstGeom>
            <a:solidFill>
              <a:srgbClr val="3F1D5A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/>
                <a:t> ITEM 4</a:t>
              </a:r>
            </a:p>
          </p:txBody>
        </p:sp>
        <p:sp>
          <p:nvSpPr>
            <p:cNvPr id="90" name="Rectangle 89">
              <a:extLst>
                <a:ext uri="{FF2B5EF4-FFF2-40B4-BE49-F238E27FC236}">
                  <a16:creationId xmlns:a16="http://schemas.microsoft.com/office/drawing/2014/main" id="{ADC61E80-6F6B-7141-805B-B7F192CC82A5}"/>
                </a:ext>
              </a:extLst>
            </p:cNvPr>
            <p:cNvSpPr/>
            <p:nvPr/>
          </p:nvSpPr>
          <p:spPr>
            <a:xfrm>
              <a:off x="5111209" y="5568672"/>
              <a:ext cx="740977" cy="77776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>
                  <a:solidFill>
                    <a:srgbClr val="3F1D5A"/>
                  </a:solidFill>
                </a:rPr>
                <a:t>#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1061FA95-068D-664A-ACCA-1ACFD8C08581}"/>
              </a:ext>
            </a:extLst>
          </p:cNvPr>
          <p:cNvGrpSpPr/>
          <p:nvPr/>
        </p:nvGrpSpPr>
        <p:grpSpPr>
          <a:xfrm>
            <a:off x="6064469" y="2371884"/>
            <a:ext cx="3644462" cy="786398"/>
            <a:chOff x="6064470" y="2364305"/>
            <a:chExt cx="3644462" cy="786398"/>
          </a:xfrm>
        </p:grpSpPr>
        <p:sp>
          <p:nvSpPr>
            <p:cNvPr id="85" name="Rectangle 84">
              <a:extLst>
                <a:ext uri="{FF2B5EF4-FFF2-40B4-BE49-F238E27FC236}">
                  <a16:creationId xmlns:a16="http://schemas.microsoft.com/office/drawing/2014/main" id="{09903233-7917-A247-80BB-219E3D53D11A}"/>
                </a:ext>
              </a:extLst>
            </p:cNvPr>
            <p:cNvSpPr/>
            <p:nvPr/>
          </p:nvSpPr>
          <p:spPr>
            <a:xfrm>
              <a:off x="6064470" y="2372937"/>
              <a:ext cx="3636579" cy="777766"/>
            </a:xfrm>
            <a:prstGeom prst="rect">
              <a:avLst/>
            </a:prstGeom>
            <a:solidFill>
              <a:srgbClr val="3F1D5A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/>
                <a:t> ITEM 5</a:t>
              </a:r>
            </a:p>
          </p:txBody>
        </p:sp>
        <p:sp>
          <p:nvSpPr>
            <p:cNvPr id="91" name="Rectangle 90">
              <a:extLst>
                <a:ext uri="{FF2B5EF4-FFF2-40B4-BE49-F238E27FC236}">
                  <a16:creationId xmlns:a16="http://schemas.microsoft.com/office/drawing/2014/main" id="{B6D830B1-4741-774F-89B6-566C4C0B900A}"/>
                </a:ext>
              </a:extLst>
            </p:cNvPr>
            <p:cNvSpPr/>
            <p:nvPr/>
          </p:nvSpPr>
          <p:spPr>
            <a:xfrm>
              <a:off x="8967955" y="2364305"/>
              <a:ext cx="740977" cy="77776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>
                  <a:solidFill>
                    <a:srgbClr val="3F1D5A"/>
                  </a:solidFill>
                </a:rPr>
                <a:t>#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B9428144-D8DE-4545-9F47-1917036CC360}"/>
              </a:ext>
            </a:extLst>
          </p:cNvPr>
          <p:cNvGrpSpPr/>
          <p:nvPr/>
        </p:nvGrpSpPr>
        <p:grpSpPr>
          <a:xfrm>
            <a:off x="6062491" y="3321284"/>
            <a:ext cx="3637897" cy="783167"/>
            <a:chOff x="6064469" y="3327160"/>
            <a:chExt cx="3637897" cy="783167"/>
          </a:xfrm>
        </p:grpSpPr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FCB305C7-7543-A741-85E4-F40601FD8D71}"/>
                </a:ext>
              </a:extLst>
            </p:cNvPr>
            <p:cNvSpPr/>
            <p:nvPr/>
          </p:nvSpPr>
          <p:spPr>
            <a:xfrm>
              <a:off x="6064469" y="3332561"/>
              <a:ext cx="3636579" cy="777766"/>
            </a:xfrm>
            <a:prstGeom prst="rect">
              <a:avLst/>
            </a:prstGeom>
            <a:solidFill>
              <a:srgbClr val="3F1D5A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/>
                <a:t> ITEM 6</a:t>
              </a:r>
            </a:p>
          </p:txBody>
        </p:sp>
        <p:sp>
          <p:nvSpPr>
            <p:cNvPr id="92" name="Rectangle 91">
              <a:extLst>
                <a:ext uri="{FF2B5EF4-FFF2-40B4-BE49-F238E27FC236}">
                  <a16:creationId xmlns:a16="http://schemas.microsoft.com/office/drawing/2014/main" id="{CA51F48A-364F-894F-A716-0A7DB4FB1831}"/>
                </a:ext>
              </a:extLst>
            </p:cNvPr>
            <p:cNvSpPr/>
            <p:nvPr/>
          </p:nvSpPr>
          <p:spPr>
            <a:xfrm>
              <a:off x="8961389" y="3327160"/>
              <a:ext cx="740977" cy="77776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>
                  <a:solidFill>
                    <a:srgbClr val="3F1D5A"/>
                  </a:solidFill>
                </a:rPr>
                <a:t>#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0B6C18A-0B43-AC47-93D7-5027E5D023AA}"/>
              </a:ext>
            </a:extLst>
          </p:cNvPr>
          <p:cNvGrpSpPr/>
          <p:nvPr/>
        </p:nvGrpSpPr>
        <p:grpSpPr>
          <a:xfrm>
            <a:off x="6065127" y="4263580"/>
            <a:ext cx="3643804" cy="787785"/>
            <a:chOff x="6064469" y="4277518"/>
            <a:chExt cx="3643804" cy="787785"/>
          </a:xfrm>
        </p:grpSpPr>
        <p:sp>
          <p:nvSpPr>
            <p:cNvPr id="87" name="Rectangle 86">
              <a:extLst>
                <a:ext uri="{FF2B5EF4-FFF2-40B4-BE49-F238E27FC236}">
                  <a16:creationId xmlns:a16="http://schemas.microsoft.com/office/drawing/2014/main" id="{92D05683-1756-F34D-B414-CFF0BD41F9E2}"/>
                </a:ext>
              </a:extLst>
            </p:cNvPr>
            <p:cNvSpPr/>
            <p:nvPr/>
          </p:nvSpPr>
          <p:spPr>
            <a:xfrm>
              <a:off x="6064469" y="4287537"/>
              <a:ext cx="3636579" cy="777766"/>
            </a:xfrm>
            <a:prstGeom prst="rect">
              <a:avLst/>
            </a:prstGeom>
            <a:solidFill>
              <a:srgbClr val="3F1D5A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/>
                <a:t> ITEM 7</a:t>
              </a:r>
            </a:p>
          </p:txBody>
        </p:sp>
        <p:sp>
          <p:nvSpPr>
            <p:cNvPr id="93" name="Rectangle 92">
              <a:extLst>
                <a:ext uri="{FF2B5EF4-FFF2-40B4-BE49-F238E27FC236}">
                  <a16:creationId xmlns:a16="http://schemas.microsoft.com/office/drawing/2014/main" id="{F9D1FDE3-6649-1F46-B336-1D217A5DC5D0}"/>
                </a:ext>
              </a:extLst>
            </p:cNvPr>
            <p:cNvSpPr/>
            <p:nvPr/>
          </p:nvSpPr>
          <p:spPr>
            <a:xfrm>
              <a:off x="8967296" y="4277518"/>
              <a:ext cx="740977" cy="77776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>
                  <a:solidFill>
                    <a:srgbClr val="3F1D5A"/>
                  </a:solidFill>
                </a:rPr>
                <a:t>#</a:t>
              </a: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F798615A-BF02-A747-B86D-AB0142F2F33D}"/>
              </a:ext>
            </a:extLst>
          </p:cNvPr>
          <p:cNvGrpSpPr/>
          <p:nvPr/>
        </p:nvGrpSpPr>
        <p:grpSpPr>
          <a:xfrm>
            <a:off x="6063151" y="5239469"/>
            <a:ext cx="3665481" cy="788652"/>
            <a:chOff x="6043451" y="5228996"/>
            <a:chExt cx="3665481" cy="788652"/>
          </a:xfrm>
        </p:grpSpPr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8580D9F9-5AA7-DA43-AB6E-6C69ABEAF138}"/>
                </a:ext>
              </a:extLst>
            </p:cNvPr>
            <p:cNvSpPr/>
            <p:nvPr/>
          </p:nvSpPr>
          <p:spPr>
            <a:xfrm>
              <a:off x="6043451" y="5239882"/>
              <a:ext cx="3636579" cy="777766"/>
            </a:xfrm>
            <a:prstGeom prst="rect">
              <a:avLst/>
            </a:prstGeom>
            <a:solidFill>
              <a:srgbClr val="3F1D5A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/>
                <a:t> ITEM 8 (LEAST POINTS)</a:t>
              </a:r>
            </a:p>
          </p:txBody>
        </p:sp>
        <p:sp>
          <p:nvSpPr>
            <p:cNvPr id="94" name="Rectangle 93">
              <a:extLst>
                <a:ext uri="{FF2B5EF4-FFF2-40B4-BE49-F238E27FC236}">
                  <a16:creationId xmlns:a16="http://schemas.microsoft.com/office/drawing/2014/main" id="{D0DB33FF-7AC4-0C47-8266-97F880A9FA10}"/>
                </a:ext>
              </a:extLst>
            </p:cNvPr>
            <p:cNvSpPr/>
            <p:nvPr/>
          </p:nvSpPr>
          <p:spPr>
            <a:xfrm>
              <a:off x="8967955" y="5228996"/>
              <a:ext cx="740977" cy="77776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>
                  <a:solidFill>
                    <a:srgbClr val="3F1D5A"/>
                  </a:solidFill>
                </a:rPr>
                <a:t>#</a:t>
              </a:r>
            </a:p>
          </p:txBody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26E13CE2-D3EF-2548-8CA7-E9C40E705CF4}"/>
              </a:ext>
            </a:extLst>
          </p:cNvPr>
          <p:cNvSpPr/>
          <p:nvPr/>
        </p:nvSpPr>
        <p:spPr>
          <a:xfrm>
            <a:off x="247371" y="2705476"/>
            <a:ext cx="1182037" cy="1182037"/>
          </a:xfrm>
          <a:prstGeom prst="rect">
            <a:avLst/>
          </a:prstGeom>
          <a:solidFill>
            <a:srgbClr val="3F1D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819629B2-8544-D347-ACA8-E0DCD4807802}"/>
              </a:ext>
            </a:extLst>
          </p:cNvPr>
          <p:cNvSpPr txBox="1"/>
          <p:nvPr/>
        </p:nvSpPr>
        <p:spPr>
          <a:xfrm>
            <a:off x="247368" y="1807780"/>
            <a:ext cx="118203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>
                <a:solidFill>
                  <a:srgbClr val="3F1D5A"/>
                </a:solidFill>
              </a:rPr>
              <a:t>TEAM 1 STRIKES</a:t>
            </a: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58F2AC3C-A673-9A4E-82BE-4A14074F36A2}"/>
              </a:ext>
            </a:extLst>
          </p:cNvPr>
          <p:cNvSpPr/>
          <p:nvPr/>
        </p:nvSpPr>
        <p:spPr>
          <a:xfrm>
            <a:off x="246053" y="3973856"/>
            <a:ext cx="1182037" cy="1182037"/>
          </a:xfrm>
          <a:prstGeom prst="rect">
            <a:avLst/>
          </a:prstGeom>
          <a:solidFill>
            <a:srgbClr val="3F1D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93B02E06-B503-6A46-80F5-562E56DE54D0}"/>
              </a:ext>
            </a:extLst>
          </p:cNvPr>
          <p:cNvSpPr/>
          <p:nvPr/>
        </p:nvSpPr>
        <p:spPr>
          <a:xfrm>
            <a:off x="246052" y="5242236"/>
            <a:ext cx="1182037" cy="1182037"/>
          </a:xfrm>
          <a:prstGeom prst="rect">
            <a:avLst/>
          </a:prstGeom>
          <a:solidFill>
            <a:srgbClr val="3F1D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Cross 21">
            <a:extLst>
              <a:ext uri="{FF2B5EF4-FFF2-40B4-BE49-F238E27FC236}">
                <a16:creationId xmlns:a16="http://schemas.microsoft.com/office/drawing/2014/main" id="{4585899B-123F-494A-86D0-0000B44C699B}"/>
              </a:ext>
            </a:extLst>
          </p:cNvPr>
          <p:cNvSpPr/>
          <p:nvPr/>
        </p:nvSpPr>
        <p:spPr>
          <a:xfrm rot="18900000">
            <a:off x="311146" y="2770569"/>
            <a:ext cx="1051851" cy="1051851"/>
          </a:xfrm>
          <a:prstGeom prst="plus">
            <a:avLst>
              <a:gd name="adj" fmla="val 36562"/>
            </a:avLst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Cross 99">
            <a:extLst>
              <a:ext uri="{FF2B5EF4-FFF2-40B4-BE49-F238E27FC236}">
                <a16:creationId xmlns:a16="http://schemas.microsoft.com/office/drawing/2014/main" id="{C428114E-5050-9245-A42F-2B50D1CC18E6}"/>
              </a:ext>
            </a:extLst>
          </p:cNvPr>
          <p:cNvSpPr/>
          <p:nvPr/>
        </p:nvSpPr>
        <p:spPr>
          <a:xfrm rot="18900000">
            <a:off x="308625" y="4038949"/>
            <a:ext cx="1051851" cy="1051851"/>
          </a:xfrm>
          <a:prstGeom prst="plus">
            <a:avLst>
              <a:gd name="adj" fmla="val 36562"/>
            </a:avLst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Cross 100">
            <a:extLst>
              <a:ext uri="{FF2B5EF4-FFF2-40B4-BE49-F238E27FC236}">
                <a16:creationId xmlns:a16="http://schemas.microsoft.com/office/drawing/2014/main" id="{8FFCBF55-ABE0-F84D-B59A-121ADDFC7DD2}"/>
              </a:ext>
            </a:extLst>
          </p:cNvPr>
          <p:cNvSpPr/>
          <p:nvPr/>
        </p:nvSpPr>
        <p:spPr>
          <a:xfrm rot="18900000">
            <a:off x="307305" y="5307330"/>
            <a:ext cx="1051851" cy="1051851"/>
          </a:xfrm>
          <a:prstGeom prst="plus">
            <a:avLst>
              <a:gd name="adj" fmla="val 36562"/>
            </a:avLst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D6C56EE9-616D-8C4A-A530-9FF09574BC5E}"/>
              </a:ext>
            </a:extLst>
          </p:cNvPr>
          <p:cNvSpPr/>
          <p:nvPr/>
        </p:nvSpPr>
        <p:spPr>
          <a:xfrm>
            <a:off x="10467176" y="2705476"/>
            <a:ext cx="1182037" cy="1182037"/>
          </a:xfrm>
          <a:prstGeom prst="rect">
            <a:avLst/>
          </a:prstGeom>
          <a:solidFill>
            <a:srgbClr val="3F1D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951F0621-A19A-E74D-9F89-332D8D0A6D36}"/>
              </a:ext>
            </a:extLst>
          </p:cNvPr>
          <p:cNvSpPr txBox="1"/>
          <p:nvPr/>
        </p:nvSpPr>
        <p:spPr>
          <a:xfrm>
            <a:off x="10467173" y="1807780"/>
            <a:ext cx="118203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>
                <a:solidFill>
                  <a:srgbClr val="3F1D5A"/>
                </a:solidFill>
              </a:rPr>
              <a:t>TEAM 2 STRIKES</a:t>
            </a:r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663099E4-4D35-354C-8941-EF3A06D3754C}"/>
              </a:ext>
            </a:extLst>
          </p:cNvPr>
          <p:cNvSpPr/>
          <p:nvPr/>
        </p:nvSpPr>
        <p:spPr>
          <a:xfrm>
            <a:off x="10465858" y="3973856"/>
            <a:ext cx="1182037" cy="1182037"/>
          </a:xfrm>
          <a:prstGeom prst="rect">
            <a:avLst/>
          </a:prstGeom>
          <a:solidFill>
            <a:srgbClr val="3F1D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47384BC3-C456-F042-8AE4-1F98892B528F}"/>
              </a:ext>
            </a:extLst>
          </p:cNvPr>
          <p:cNvSpPr/>
          <p:nvPr/>
        </p:nvSpPr>
        <p:spPr>
          <a:xfrm>
            <a:off x="10465857" y="5242236"/>
            <a:ext cx="1182037" cy="1182037"/>
          </a:xfrm>
          <a:prstGeom prst="rect">
            <a:avLst/>
          </a:prstGeom>
          <a:solidFill>
            <a:srgbClr val="3F1D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Cross 109">
            <a:extLst>
              <a:ext uri="{FF2B5EF4-FFF2-40B4-BE49-F238E27FC236}">
                <a16:creationId xmlns:a16="http://schemas.microsoft.com/office/drawing/2014/main" id="{EC50513A-0495-5546-BE70-50485A1533E7}"/>
              </a:ext>
            </a:extLst>
          </p:cNvPr>
          <p:cNvSpPr/>
          <p:nvPr/>
        </p:nvSpPr>
        <p:spPr>
          <a:xfrm rot="18900000">
            <a:off x="10530951" y="2770569"/>
            <a:ext cx="1051851" cy="1051851"/>
          </a:xfrm>
          <a:prstGeom prst="plus">
            <a:avLst>
              <a:gd name="adj" fmla="val 36562"/>
            </a:avLst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Cross 110">
            <a:extLst>
              <a:ext uri="{FF2B5EF4-FFF2-40B4-BE49-F238E27FC236}">
                <a16:creationId xmlns:a16="http://schemas.microsoft.com/office/drawing/2014/main" id="{79F95D81-36A9-FB4C-BF8E-D9A24BA7A71C}"/>
              </a:ext>
            </a:extLst>
          </p:cNvPr>
          <p:cNvSpPr/>
          <p:nvPr/>
        </p:nvSpPr>
        <p:spPr>
          <a:xfrm rot="18900000">
            <a:off x="10528430" y="4038949"/>
            <a:ext cx="1051851" cy="1051851"/>
          </a:xfrm>
          <a:prstGeom prst="plus">
            <a:avLst>
              <a:gd name="adj" fmla="val 36562"/>
            </a:avLst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Cross 111">
            <a:extLst>
              <a:ext uri="{FF2B5EF4-FFF2-40B4-BE49-F238E27FC236}">
                <a16:creationId xmlns:a16="http://schemas.microsoft.com/office/drawing/2014/main" id="{D4BACD7F-9AB4-054A-89FC-C1F5E4F3879E}"/>
              </a:ext>
            </a:extLst>
          </p:cNvPr>
          <p:cNvSpPr/>
          <p:nvPr/>
        </p:nvSpPr>
        <p:spPr>
          <a:xfrm rot="18900000">
            <a:off x="10527110" y="5307330"/>
            <a:ext cx="1051851" cy="1051851"/>
          </a:xfrm>
          <a:prstGeom prst="plus">
            <a:avLst>
              <a:gd name="adj" fmla="val 36562"/>
            </a:avLst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ight Arrow 22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E126F25E-B257-8E45-AF57-93F3D7958A07}"/>
              </a:ext>
            </a:extLst>
          </p:cNvPr>
          <p:cNvSpPr/>
          <p:nvPr/>
        </p:nvSpPr>
        <p:spPr>
          <a:xfrm>
            <a:off x="10436547" y="382205"/>
            <a:ext cx="1232975" cy="867761"/>
          </a:xfrm>
          <a:prstGeom prst="rightArrow">
            <a:avLst/>
          </a:prstGeom>
          <a:solidFill>
            <a:schemeClr val="tx1"/>
          </a:solidFill>
          <a:ln>
            <a:solidFill>
              <a:srgbClr val="3F1D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>
                <a:solidFill>
                  <a:srgbClr val="3F1D5A"/>
                </a:solidFill>
              </a:rPr>
              <a:t>NEXT QUESTION</a:t>
            </a:r>
          </a:p>
        </p:txBody>
      </p:sp>
    </p:spTree>
    <p:extLst>
      <p:ext uri="{BB962C8B-B14F-4D97-AF65-F5344CB8AC3E}">
        <p14:creationId xmlns:p14="http://schemas.microsoft.com/office/powerpoint/2010/main" val="2827001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7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1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6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0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9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6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0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8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</p:childTnLst>
        </p:cTn>
      </p:par>
    </p:tnLst>
    <p:bldLst>
      <p:bldP spid="22" grpId="0" animBg="1"/>
      <p:bldP spid="100" grpId="0" animBg="1"/>
      <p:bldP spid="101" grpId="0" animBg="1"/>
      <p:bldP spid="110" grpId="0" animBg="1"/>
      <p:bldP spid="111" grpId="0" animBg="1"/>
      <p:bldP spid="11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30"/>
          <p:cNvSpPr txBox="1"/>
          <p:nvPr/>
        </p:nvSpPr>
        <p:spPr>
          <a:xfrm>
            <a:off x="149407" y="164256"/>
            <a:ext cx="2760048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>
                <a:solidFill>
                  <a:srgbClr val="3F1D5A"/>
                </a:solidFill>
                <a:latin typeface="Impact"/>
                <a:cs typeface="Impact"/>
              </a:rPr>
              <a:t>QUESTION 10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13A5233-3AE0-E248-9EB3-32CEDBFC23FD}"/>
              </a:ext>
            </a:extLst>
          </p:cNvPr>
          <p:cNvSpPr/>
          <p:nvPr/>
        </p:nvSpPr>
        <p:spPr>
          <a:xfrm>
            <a:off x="1702675" y="1807780"/>
            <a:ext cx="8481849" cy="4782208"/>
          </a:xfrm>
          <a:prstGeom prst="rect">
            <a:avLst/>
          </a:prstGeom>
          <a:solidFill>
            <a:srgbClr val="F7CE4C"/>
          </a:solidFill>
          <a:ln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177E27E0-8359-2642-BC09-0388A639E21B}"/>
              </a:ext>
            </a:extLst>
          </p:cNvPr>
          <p:cNvSpPr/>
          <p:nvPr/>
        </p:nvSpPr>
        <p:spPr>
          <a:xfrm>
            <a:off x="1891863" y="1990633"/>
            <a:ext cx="8082454" cy="4416501"/>
          </a:xfrm>
          <a:prstGeom prst="rect">
            <a:avLst/>
          </a:prstGeom>
          <a:solidFill>
            <a:srgbClr val="F7CE4C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0F95A43-942D-1040-ADB3-BDF46B89B64D}"/>
              </a:ext>
            </a:extLst>
          </p:cNvPr>
          <p:cNvSpPr/>
          <p:nvPr/>
        </p:nvSpPr>
        <p:spPr>
          <a:xfrm>
            <a:off x="2207170" y="2369706"/>
            <a:ext cx="3636579" cy="777766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EF04C4EA-BA24-EB4A-BE71-8133E635A4E4}"/>
              </a:ext>
            </a:extLst>
          </p:cNvPr>
          <p:cNvSpPr/>
          <p:nvPr/>
        </p:nvSpPr>
        <p:spPr>
          <a:xfrm>
            <a:off x="2207170" y="3327160"/>
            <a:ext cx="3636579" cy="777766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4E749B57-ACA3-C44B-8E45-FF77835AE473}"/>
              </a:ext>
            </a:extLst>
          </p:cNvPr>
          <p:cNvSpPr/>
          <p:nvPr/>
        </p:nvSpPr>
        <p:spPr>
          <a:xfrm>
            <a:off x="2207170" y="4284614"/>
            <a:ext cx="3636579" cy="777766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9C93B8B-2530-9F4A-9992-0643F88DA5E0}"/>
              </a:ext>
            </a:extLst>
          </p:cNvPr>
          <p:cNvSpPr/>
          <p:nvPr/>
        </p:nvSpPr>
        <p:spPr>
          <a:xfrm>
            <a:off x="2207170" y="5242068"/>
            <a:ext cx="3636579" cy="777766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5C42403-52A6-5647-A958-148C385F3EE9}"/>
              </a:ext>
            </a:extLst>
          </p:cNvPr>
          <p:cNvSpPr/>
          <p:nvPr/>
        </p:nvSpPr>
        <p:spPr>
          <a:xfrm>
            <a:off x="6064469" y="2369706"/>
            <a:ext cx="3636580" cy="777766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AADF3F17-FEB5-3A4D-A1F2-600FB9AFB484}"/>
              </a:ext>
            </a:extLst>
          </p:cNvPr>
          <p:cNvSpPr/>
          <p:nvPr/>
        </p:nvSpPr>
        <p:spPr>
          <a:xfrm>
            <a:off x="6064469" y="3327160"/>
            <a:ext cx="3636580" cy="777766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0C727773-799E-8D4C-B420-F17DD020205C}"/>
              </a:ext>
            </a:extLst>
          </p:cNvPr>
          <p:cNvSpPr/>
          <p:nvPr/>
        </p:nvSpPr>
        <p:spPr>
          <a:xfrm>
            <a:off x="6064469" y="4284614"/>
            <a:ext cx="3636580" cy="777766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B60ECEEA-5501-EC43-9021-C8F7B91B8C1C}"/>
              </a:ext>
            </a:extLst>
          </p:cNvPr>
          <p:cNvSpPr/>
          <p:nvPr/>
        </p:nvSpPr>
        <p:spPr>
          <a:xfrm>
            <a:off x="6064469" y="5242068"/>
            <a:ext cx="3636580" cy="777766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314D451-B5BB-CE4A-9CF5-E673D2978E13}"/>
              </a:ext>
            </a:extLst>
          </p:cNvPr>
          <p:cNvSpPr txBox="1"/>
          <p:nvPr/>
        </p:nvSpPr>
        <p:spPr>
          <a:xfrm>
            <a:off x="1702675" y="870601"/>
            <a:ext cx="355635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>
                <a:solidFill>
                  <a:srgbClr val="3F1D5A"/>
                </a:solidFill>
              </a:rPr>
              <a:t>INSERT QUESTION 10 HERE….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622804FE-B442-AF42-AA84-9171317E940E}"/>
              </a:ext>
            </a:extLst>
          </p:cNvPr>
          <p:cNvSpPr/>
          <p:nvPr/>
        </p:nvSpPr>
        <p:spPr>
          <a:xfrm>
            <a:off x="3794231" y="2527361"/>
            <a:ext cx="462456" cy="462456"/>
          </a:xfrm>
          <a:prstGeom prst="ellipse">
            <a:avLst/>
          </a:prstGeom>
          <a:solidFill>
            <a:schemeClr val="tx1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3F1D5A"/>
                </a:solidFill>
              </a:rPr>
              <a:t>1</a:t>
            </a:r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BC88EFC0-3EE5-6B40-A89B-4A885995DA4A}"/>
              </a:ext>
            </a:extLst>
          </p:cNvPr>
          <p:cNvSpPr/>
          <p:nvPr/>
        </p:nvSpPr>
        <p:spPr>
          <a:xfrm>
            <a:off x="3794231" y="3484815"/>
            <a:ext cx="462456" cy="462456"/>
          </a:xfrm>
          <a:prstGeom prst="ellipse">
            <a:avLst/>
          </a:prstGeom>
          <a:solidFill>
            <a:schemeClr val="tx1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3F1D5A"/>
                </a:solidFill>
              </a:rPr>
              <a:t>2</a:t>
            </a: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C818E8BD-8138-1E4B-AA9C-BACBE0E46A24}"/>
              </a:ext>
            </a:extLst>
          </p:cNvPr>
          <p:cNvSpPr/>
          <p:nvPr/>
        </p:nvSpPr>
        <p:spPr>
          <a:xfrm>
            <a:off x="3794231" y="4442269"/>
            <a:ext cx="462456" cy="462456"/>
          </a:xfrm>
          <a:prstGeom prst="ellipse">
            <a:avLst/>
          </a:prstGeom>
          <a:solidFill>
            <a:schemeClr val="tx1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3F1D5A"/>
                </a:solidFill>
              </a:rPr>
              <a:t>3</a:t>
            </a:r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9BBE52BE-3EAD-9540-8C56-EA6852C5CBA1}"/>
              </a:ext>
            </a:extLst>
          </p:cNvPr>
          <p:cNvSpPr/>
          <p:nvPr/>
        </p:nvSpPr>
        <p:spPr>
          <a:xfrm>
            <a:off x="3794231" y="5399723"/>
            <a:ext cx="462456" cy="462456"/>
          </a:xfrm>
          <a:prstGeom prst="ellipse">
            <a:avLst/>
          </a:prstGeom>
          <a:solidFill>
            <a:schemeClr val="tx1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3F1D5A"/>
                </a:solidFill>
              </a:rPr>
              <a:t>4</a:t>
            </a:r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E6BC2D83-4554-784D-8D13-87DB51F4AE83}"/>
              </a:ext>
            </a:extLst>
          </p:cNvPr>
          <p:cNvSpPr/>
          <p:nvPr/>
        </p:nvSpPr>
        <p:spPr>
          <a:xfrm>
            <a:off x="7651531" y="2527361"/>
            <a:ext cx="462456" cy="462456"/>
          </a:xfrm>
          <a:prstGeom prst="ellipse">
            <a:avLst/>
          </a:prstGeom>
          <a:solidFill>
            <a:schemeClr val="tx1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3F1D5A"/>
                </a:solidFill>
              </a:rPr>
              <a:t>5</a:t>
            </a:r>
          </a:p>
        </p:txBody>
      </p:sp>
      <p:sp>
        <p:nvSpPr>
          <p:cNvPr id="76" name="Oval 75">
            <a:extLst>
              <a:ext uri="{FF2B5EF4-FFF2-40B4-BE49-F238E27FC236}">
                <a16:creationId xmlns:a16="http://schemas.microsoft.com/office/drawing/2014/main" id="{0F19694F-0F7E-F241-970E-B42622004168}"/>
              </a:ext>
            </a:extLst>
          </p:cNvPr>
          <p:cNvSpPr/>
          <p:nvPr/>
        </p:nvSpPr>
        <p:spPr>
          <a:xfrm>
            <a:off x="7651531" y="3484815"/>
            <a:ext cx="462456" cy="462456"/>
          </a:xfrm>
          <a:prstGeom prst="ellipse">
            <a:avLst/>
          </a:prstGeom>
          <a:solidFill>
            <a:schemeClr val="tx1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3F1D5A"/>
                </a:solidFill>
              </a:rPr>
              <a:t>6</a:t>
            </a:r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AF75CF3F-A208-414D-AFF5-03ECEE59F239}"/>
              </a:ext>
            </a:extLst>
          </p:cNvPr>
          <p:cNvSpPr/>
          <p:nvPr/>
        </p:nvSpPr>
        <p:spPr>
          <a:xfrm>
            <a:off x="7651531" y="4423467"/>
            <a:ext cx="462456" cy="462456"/>
          </a:xfrm>
          <a:prstGeom prst="ellipse">
            <a:avLst/>
          </a:prstGeom>
          <a:solidFill>
            <a:schemeClr val="tx1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3F1D5A"/>
                </a:solidFill>
              </a:rPr>
              <a:t>7</a:t>
            </a:r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C9DEA5DF-89AB-3F46-893F-2EF41C55B57E}"/>
              </a:ext>
            </a:extLst>
          </p:cNvPr>
          <p:cNvSpPr/>
          <p:nvPr/>
        </p:nvSpPr>
        <p:spPr>
          <a:xfrm>
            <a:off x="7651531" y="5379110"/>
            <a:ext cx="462456" cy="462456"/>
          </a:xfrm>
          <a:prstGeom prst="ellipse">
            <a:avLst/>
          </a:prstGeom>
          <a:solidFill>
            <a:schemeClr val="tx1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3F1D5A"/>
                </a:solidFill>
              </a:rPr>
              <a:t>8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3A1467C2-AD01-2E4D-A293-B5A105E38360}"/>
              </a:ext>
            </a:extLst>
          </p:cNvPr>
          <p:cNvGrpSpPr/>
          <p:nvPr/>
        </p:nvGrpSpPr>
        <p:grpSpPr>
          <a:xfrm>
            <a:off x="2209659" y="2381645"/>
            <a:ext cx="3636579" cy="780932"/>
            <a:chOff x="2209659" y="2381645"/>
            <a:chExt cx="3636579" cy="780932"/>
          </a:xfrm>
        </p:grpSpPr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3C523F36-80C9-E141-9384-CA5CA599DDAB}"/>
                </a:ext>
              </a:extLst>
            </p:cNvPr>
            <p:cNvSpPr/>
            <p:nvPr/>
          </p:nvSpPr>
          <p:spPr>
            <a:xfrm>
              <a:off x="2209659" y="2384811"/>
              <a:ext cx="3636579" cy="777766"/>
            </a:xfrm>
            <a:prstGeom prst="rect">
              <a:avLst/>
            </a:prstGeom>
            <a:solidFill>
              <a:srgbClr val="3F1D5A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/>
                <a:t> ITEM 1 (MOST POINTS)</a:t>
              </a:r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43B8E0BC-5497-6A4E-A2BF-31158F41AF8B}"/>
                </a:ext>
              </a:extLst>
            </p:cNvPr>
            <p:cNvSpPr/>
            <p:nvPr/>
          </p:nvSpPr>
          <p:spPr>
            <a:xfrm>
              <a:off x="5094755" y="2381645"/>
              <a:ext cx="740977" cy="77776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>
                  <a:solidFill>
                    <a:srgbClr val="3F1D5A"/>
                  </a:solidFill>
                </a:rPr>
                <a:t>#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B4019541-D3CC-F64C-8460-36F7C7E865D1}"/>
              </a:ext>
            </a:extLst>
          </p:cNvPr>
          <p:cNvGrpSpPr/>
          <p:nvPr/>
        </p:nvGrpSpPr>
        <p:grpSpPr>
          <a:xfrm>
            <a:off x="2210251" y="3326136"/>
            <a:ext cx="3647092" cy="782850"/>
            <a:chOff x="2210251" y="3326136"/>
            <a:chExt cx="3647092" cy="782850"/>
          </a:xfrm>
        </p:grpSpPr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09421160-0EF4-C54A-9902-E31EB91D4E2C}"/>
                </a:ext>
              </a:extLst>
            </p:cNvPr>
            <p:cNvSpPr/>
            <p:nvPr/>
          </p:nvSpPr>
          <p:spPr>
            <a:xfrm>
              <a:off x="2210251" y="3326136"/>
              <a:ext cx="3636579" cy="777766"/>
            </a:xfrm>
            <a:prstGeom prst="rect">
              <a:avLst/>
            </a:prstGeom>
            <a:solidFill>
              <a:srgbClr val="3F1D5A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/>
                <a:t> ITEM 2</a:t>
              </a:r>
            </a:p>
          </p:txBody>
        </p:sp>
        <p:sp>
          <p:nvSpPr>
            <p:cNvPr id="88" name="Rectangle 87">
              <a:extLst>
                <a:ext uri="{FF2B5EF4-FFF2-40B4-BE49-F238E27FC236}">
                  <a16:creationId xmlns:a16="http://schemas.microsoft.com/office/drawing/2014/main" id="{8F6D973B-FDDE-CC49-B7B7-80735212905A}"/>
                </a:ext>
              </a:extLst>
            </p:cNvPr>
            <p:cNvSpPr/>
            <p:nvPr/>
          </p:nvSpPr>
          <p:spPr>
            <a:xfrm>
              <a:off x="5116366" y="3331220"/>
              <a:ext cx="740977" cy="77776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>
                  <a:solidFill>
                    <a:srgbClr val="3F1D5A"/>
                  </a:solidFill>
                </a:rPr>
                <a:t>#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D2CD6524-AFA6-1E41-8A79-6DB21BBE2D10}"/>
              </a:ext>
            </a:extLst>
          </p:cNvPr>
          <p:cNvGrpSpPr/>
          <p:nvPr/>
        </p:nvGrpSpPr>
        <p:grpSpPr>
          <a:xfrm>
            <a:off x="2199946" y="4289285"/>
            <a:ext cx="3639660" cy="779725"/>
            <a:chOff x="2217683" y="4279489"/>
            <a:chExt cx="3639660" cy="779725"/>
          </a:xfrm>
        </p:grpSpPr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DB24183B-5161-EB4C-9530-FB85801AC0F5}"/>
                </a:ext>
              </a:extLst>
            </p:cNvPr>
            <p:cNvSpPr/>
            <p:nvPr/>
          </p:nvSpPr>
          <p:spPr>
            <a:xfrm>
              <a:off x="2217683" y="4281448"/>
              <a:ext cx="3636579" cy="777766"/>
            </a:xfrm>
            <a:prstGeom prst="rect">
              <a:avLst/>
            </a:prstGeom>
            <a:solidFill>
              <a:srgbClr val="3F1D5A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/>
                <a:t> ITEM 3</a:t>
              </a:r>
            </a:p>
          </p:txBody>
        </p:sp>
        <p:sp>
          <p:nvSpPr>
            <p:cNvPr id="89" name="Rectangle 88">
              <a:extLst>
                <a:ext uri="{FF2B5EF4-FFF2-40B4-BE49-F238E27FC236}">
                  <a16:creationId xmlns:a16="http://schemas.microsoft.com/office/drawing/2014/main" id="{88159AB1-E2CC-DD46-BEAD-BB6ED6B50EE9}"/>
                </a:ext>
              </a:extLst>
            </p:cNvPr>
            <p:cNvSpPr/>
            <p:nvPr/>
          </p:nvSpPr>
          <p:spPr>
            <a:xfrm>
              <a:off x="5116366" y="4279489"/>
              <a:ext cx="740977" cy="77776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>
                  <a:solidFill>
                    <a:srgbClr val="3F1D5A"/>
                  </a:solidFill>
                </a:rPr>
                <a:t>#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C541B3A2-7213-0D41-AACA-EDFAC9BD723E}"/>
              </a:ext>
            </a:extLst>
          </p:cNvPr>
          <p:cNvGrpSpPr/>
          <p:nvPr/>
        </p:nvGrpSpPr>
        <p:grpSpPr>
          <a:xfrm>
            <a:off x="2207170" y="5236413"/>
            <a:ext cx="3645016" cy="780822"/>
            <a:chOff x="2207170" y="5568672"/>
            <a:chExt cx="3645016" cy="780822"/>
          </a:xfrm>
        </p:grpSpPr>
        <p:sp>
          <p:nvSpPr>
            <p:cNvPr id="84" name="Rectangle 83">
              <a:extLst>
                <a:ext uri="{FF2B5EF4-FFF2-40B4-BE49-F238E27FC236}">
                  <a16:creationId xmlns:a16="http://schemas.microsoft.com/office/drawing/2014/main" id="{D4256D67-4744-5A4A-9560-DEF23EF53945}"/>
                </a:ext>
              </a:extLst>
            </p:cNvPr>
            <p:cNvSpPr/>
            <p:nvPr/>
          </p:nvSpPr>
          <p:spPr>
            <a:xfrm>
              <a:off x="2207170" y="5571728"/>
              <a:ext cx="3636579" cy="777766"/>
            </a:xfrm>
            <a:prstGeom prst="rect">
              <a:avLst/>
            </a:prstGeom>
            <a:solidFill>
              <a:srgbClr val="3F1D5A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/>
                <a:t> ITEM 4</a:t>
              </a:r>
            </a:p>
          </p:txBody>
        </p:sp>
        <p:sp>
          <p:nvSpPr>
            <p:cNvPr id="90" name="Rectangle 89">
              <a:extLst>
                <a:ext uri="{FF2B5EF4-FFF2-40B4-BE49-F238E27FC236}">
                  <a16:creationId xmlns:a16="http://schemas.microsoft.com/office/drawing/2014/main" id="{ADC61E80-6F6B-7141-805B-B7F192CC82A5}"/>
                </a:ext>
              </a:extLst>
            </p:cNvPr>
            <p:cNvSpPr/>
            <p:nvPr/>
          </p:nvSpPr>
          <p:spPr>
            <a:xfrm>
              <a:off x="5111209" y="5568672"/>
              <a:ext cx="740977" cy="77776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>
                  <a:solidFill>
                    <a:srgbClr val="3F1D5A"/>
                  </a:solidFill>
                </a:rPr>
                <a:t>#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1061FA95-068D-664A-ACCA-1ACFD8C08581}"/>
              </a:ext>
            </a:extLst>
          </p:cNvPr>
          <p:cNvGrpSpPr/>
          <p:nvPr/>
        </p:nvGrpSpPr>
        <p:grpSpPr>
          <a:xfrm>
            <a:off x="6064469" y="2371884"/>
            <a:ext cx="3644462" cy="786398"/>
            <a:chOff x="6064470" y="2364305"/>
            <a:chExt cx="3644462" cy="786398"/>
          </a:xfrm>
        </p:grpSpPr>
        <p:sp>
          <p:nvSpPr>
            <p:cNvPr id="85" name="Rectangle 84">
              <a:extLst>
                <a:ext uri="{FF2B5EF4-FFF2-40B4-BE49-F238E27FC236}">
                  <a16:creationId xmlns:a16="http://schemas.microsoft.com/office/drawing/2014/main" id="{09903233-7917-A247-80BB-219E3D53D11A}"/>
                </a:ext>
              </a:extLst>
            </p:cNvPr>
            <p:cNvSpPr/>
            <p:nvPr/>
          </p:nvSpPr>
          <p:spPr>
            <a:xfrm>
              <a:off x="6064470" y="2372937"/>
              <a:ext cx="3636579" cy="777766"/>
            </a:xfrm>
            <a:prstGeom prst="rect">
              <a:avLst/>
            </a:prstGeom>
            <a:solidFill>
              <a:srgbClr val="3F1D5A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/>
                <a:t> ITEM 5</a:t>
              </a:r>
            </a:p>
          </p:txBody>
        </p:sp>
        <p:sp>
          <p:nvSpPr>
            <p:cNvPr id="91" name="Rectangle 90">
              <a:extLst>
                <a:ext uri="{FF2B5EF4-FFF2-40B4-BE49-F238E27FC236}">
                  <a16:creationId xmlns:a16="http://schemas.microsoft.com/office/drawing/2014/main" id="{B6D830B1-4741-774F-89B6-566C4C0B900A}"/>
                </a:ext>
              </a:extLst>
            </p:cNvPr>
            <p:cNvSpPr/>
            <p:nvPr/>
          </p:nvSpPr>
          <p:spPr>
            <a:xfrm>
              <a:off x="8967955" y="2364305"/>
              <a:ext cx="740977" cy="77776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>
                  <a:solidFill>
                    <a:srgbClr val="3F1D5A"/>
                  </a:solidFill>
                </a:rPr>
                <a:t>#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B9428144-D8DE-4545-9F47-1917036CC360}"/>
              </a:ext>
            </a:extLst>
          </p:cNvPr>
          <p:cNvGrpSpPr/>
          <p:nvPr/>
        </p:nvGrpSpPr>
        <p:grpSpPr>
          <a:xfrm>
            <a:off x="6062491" y="3321284"/>
            <a:ext cx="3637897" cy="783167"/>
            <a:chOff x="6064469" y="3327160"/>
            <a:chExt cx="3637897" cy="783167"/>
          </a:xfrm>
        </p:grpSpPr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FCB305C7-7543-A741-85E4-F40601FD8D71}"/>
                </a:ext>
              </a:extLst>
            </p:cNvPr>
            <p:cNvSpPr/>
            <p:nvPr/>
          </p:nvSpPr>
          <p:spPr>
            <a:xfrm>
              <a:off x="6064469" y="3332561"/>
              <a:ext cx="3636579" cy="777766"/>
            </a:xfrm>
            <a:prstGeom prst="rect">
              <a:avLst/>
            </a:prstGeom>
            <a:solidFill>
              <a:srgbClr val="3F1D5A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/>
                <a:t> ITEM 6</a:t>
              </a:r>
            </a:p>
          </p:txBody>
        </p:sp>
        <p:sp>
          <p:nvSpPr>
            <p:cNvPr id="92" name="Rectangle 91">
              <a:extLst>
                <a:ext uri="{FF2B5EF4-FFF2-40B4-BE49-F238E27FC236}">
                  <a16:creationId xmlns:a16="http://schemas.microsoft.com/office/drawing/2014/main" id="{CA51F48A-364F-894F-A716-0A7DB4FB1831}"/>
                </a:ext>
              </a:extLst>
            </p:cNvPr>
            <p:cNvSpPr/>
            <p:nvPr/>
          </p:nvSpPr>
          <p:spPr>
            <a:xfrm>
              <a:off x="8961389" y="3327160"/>
              <a:ext cx="740977" cy="77776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>
                  <a:solidFill>
                    <a:srgbClr val="3F1D5A"/>
                  </a:solidFill>
                </a:rPr>
                <a:t>#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0B6C18A-0B43-AC47-93D7-5027E5D023AA}"/>
              </a:ext>
            </a:extLst>
          </p:cNvPr>
          <p:cNvGrpSpPr/>
          <p:nvPr/>
        </p:nvGrpSpPr>
        <p:grpSpPr>
          <a:xfrm>
            <a:off x="6065127" y="4263580"/>
            <a:ext cx="3643804" cy="787785"/>
            <a:chOff x="6064469" y="4277518"/>
            <a:chExt cx="3643804" cy="787785"/>
          </a:xfrm>
        </p:grpSpPr>
        <p:sp>
          <p:nvSpPr>
            <p:cNvPr id="87" name="Rectangle 86">
              <a:extLst>
                <a:ext uri="{FF2B5EF4-FFF2-40B4-BE49-F238E27FC236}">
                  <a16:creationId xmlns:a16="http://schemas.microsoft.com/office/drawing/2014/main" id="{92D05683-1756-F34D-B414-CFF0BD41F9E2}"/>
                </a:ext>
              </a:extLst>
            </p:cNvPr>
            <p:cNvSpPr/>
            <p:nvPr/>
          </p:nvSpPr>
          <p:spPr>
            <a:xfrm>
              <a:off x="6064469" y="4287537"/>
              <a:ext cx="3636579" cy="777766"/>
            </a:xfrm>
            <a:prstGeom prst="rect">
              <a:avLst/>
            </a:prstGeom>
            <a:solidFill>
              <a:srgbClr val="3F1D5A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/>
                <a:t> ITEM 7</a:t>
              </a:r>
            </a:p>
          </p:txBody>
        </p:sp>
        <p:sp>
          <p:nvSpPr>
            <p:cNvPr id="93" name="Rectangle 92">
              <a:extLst>
                <a:ext uri="{FF2B5EF4-FFF2-40B4-BE49-F238E27FC236}">
                  <a16:creationId xmlns:a16="http://schemas.microsoft.com/office/drawing/2014/main" id="{F9D1FDE3-6649-1F46-B336-1D217A5DC5D0}"/>
                </a:ext>
              </a:extLst>
            </p:cNvPr>
            <p:cNvSpPr/>
            <p:nvPr/>
          </p:nvSpPr>
          <p:spPr>
            <a:xfrm>
              <a:off x="8967296" y="4277518"/>
              <a:ext cx="740977" cy="77776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>
                  <a:solidFill>
                    <a:srgbClr val="3F1D5A"/>
                  </a:solidFill>
                </a:rPr>
                <a:t>#</a:t>
              </a: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F798615A-BF02-A747-B86D-AB0142F2F33D}"/>
              </a:ext>
            </a:extLst>
          </p:cNvPr>
          <p:cNvGrpSpPr/>
          <p:nvPr/>
        </p:nvGrpSpPr>
        <p:grpSpPr>
          <a:xfrm>
            <a:off x="6063151" y="5239469"/>
            <a:ext cx="3665481" cy="788652"/>
            <a:chOff x="6043451" y="5228996"/>
            <a:chExt cx="3665481" cy="788652"/>
          </a:xfrm>
        </p:grpSpPr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8580D9F9-5AA7-DA43-AB6E-6C69ABEAF138}"/>
                </a:ext>
              </a:extLst>
            </p:cNvPr>
            <p:cNvSpPr/>
            <p:nvPr/>
          </p:nvSpPr>
          <p:spPr>
            <a:xfrm>
              <a:off x="6043451" y="5239882"/>
              <a:ext cx="3636579" cy="777766"/>
            </a:xfrm>
            <a:prstGeom prst="rect">
              <a:avLst/>
            </a:prstGeom>
            <a:solidFill>
              <a:srgbClr val="3F1D5A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/>
                <a:t> ITEM 8 (LEAST POINTS)</a:t>
              </a:r>
            </a:p>
          </p:txBody>
        </p:sp>
        <p:sp>
          <p:nvSpPr>
            <p:cNvPr id="94" name="Rectangle 93">
              <a:extLst>
                <a:ext uri="{FF2B5EF4-FFF2-40B4-BE49-F238E27FC236}">
                  <a16:creationId xmlns:a16="http://schemas.microsoft.com/office/drawing/2014/main" id="{D0DB33FF-7AC4-0C47-8266-97F880A9FA10}"/>
                </a:ext>
              </a:extLst>
            </p:cNvPr>
            <p:cNvSpPr/>
            <p:nvPr/>
          </p:nvSpPr>
          <p:spPr>
            <a:xfrm>
              <a:off x="8967955" y="5228996"/>
              <a:ext cx="740977" cy="77776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>
                  <a:solidFill>
                    <a:srgbClr val="3F1D5A"/>
                  </a:solidFill>
                </a:rPr>
                <a:t>#</a:t>
              </a:r>
            </a:p>
          </p:txBody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26E13CE2-D3EF-2548-8CA7-E9C40E705CF4}"/>
              </a:ext>
            </a:extLst>
          </p:cNvPr>
          <p:cNvSpPr/>
          <p:nvPr/>
        </p:nvSpPr>
        <p:spPr>
          <a:xfrm>
            <a:off x="247371" y="2705476"/>
            <a:ext cx="1182037" cy="1182037"/>
          </a:xfrm>
          <a:prstGeom prst="rect">
            <a:avLst/>
          </a:prstGeom>
          <a:solidFill>
            <a:srgbClr val="3F1D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819629B2-8544-D347-ACA8-E0DCD4807802}"/>
              </a:ext>
            </a:extLst>
          </p:cNvPr>
          <p:cNvSpPr txBox="1"/>
          <p:nvPr/>
        </p:nvSpPr>
        <p:spPr>
          <a:xfrm>
            <a:off x="247368" y="1807780"/>
            <a:ext cx="118203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>
                <a:solidFill>
                  <a:srgbClr val="3F1D5A"/>
                </a:solidFill>
              </a:rPr>
              <a:t>TEAM 1 STRIKES</a:t>
            </a: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58F2AC3C-A673-9A4E-82BE-4A14074F36A2}"/>
              </a:ext>
            </a:extLst>
          </p:cNvPr>
          <p:cNvSpPr/>
          <p:nvPr/>
        </p:nvSpPr>
        <p:spPr>
          <a:xfrm>
            <a:off x="246053" y="3973856"/>
            <a:ext cx="1182037" cy="1182037"/>
          </a:xfrm>
          <a:prstGeom prst="rect">
            <a:avLst/>
          </a:prstGeom>
          <a:solidFill>
            <a:srgbClr val="3F1D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93B02E06-B503-6A46-80F5-562E56DE54D0}"/>
              </a:ext>
            </a:extLst>
          </p:cNvPr>
          <p:cNvSpPr/>
          <p:nvPr/>
        </p:nvSpPr>
        <p:spPr>
          <a:xfrm>
            <a:off x="246052" y="5242236"/>
            <a:ext cx="1182037" cy="1182037"/>
          </a:xfrm>
          <a:prstGeom prst="rect">
            <a:avLst/>
          </a:prstGeom>
          <a:solidFill>
            <a:srgbClr val="3F1D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Cross 21">
            <a:extLst>
              <a:ext uri="{FF2B5EF4-FFF2-40B4-BE49-F238E27FC236}">
                <a16:creationId xmlns:a16="http://schemas.microsoft.com/office/drawing/2014/main" id="{4585899B-123F-494A-86D0-0000B44C699B}"/>
              </a:ext>
            </a:extLst>
          </p:cNvPr>
          <p:cNvSpPr/>
          <p:nvPr/>
        </p:nvSpPr>
        <p:spPr>
          <a:xfrm rot="18900000">
            <a:off x="311146" y="2770569"/>
            <a:ext cx="1051851" cy="1051851"/>
          </a:xfrm>
          <a:prstGeom prst="plus">
            <a:avLst>
              <a:gd name="adj" fmla="val 36562"/>
            </a:avLst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Cross 99">
            <a:extLst>
              <a:ext uri="{FF2B5EF4-FFF2-40B4-BE49-F238E27FC236}">
                <a16:creationId xmlns:a16="http://schemas.microsoft.com/office/drawing/2014/main" id="{C428114E-5050-9245-A42F-2B50D1CC18E6}"/>
              </a:ext>
            </a:extLst>
          </p:cNvPr>
          <p:cNvSpPr/>
          <p:nvPr/>
        </p:nvSpPr>
        <p:spPr>
          <a:xfrm rot="18900000">
            <a:off x="308625" y="4038949"/>
            <a:ext cx="1051851" cy="1051851"/>
          </a:xfrm>
          <a:prstGeom prst="plus">
            <a:avLst>
              <a:gd name="adj" fmla="val 36562"/>
            </a:avLst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Cross 100">
            <a:extLst>
              <a:ext uri="{FF2B5EF4-FFF2-40B4-BE49-F238E27FC236}">
                <a16:creationId xmlns:a16="http://schemas.microsoft.com/office/drawing/2014/main" id="{8FFCBF55-ABE0-F84D-B59A-121ADDFC7DD2}"/>
              </a:ext>
            </a:extLst>
          </p:cNvPr>
          <p:cNvSpPr/>
          <p:nvPr/>
        </p:nvSpPr>
        <p:spPr>
          <a:xfrm rot="18900000">
            <a:off x="307305" y="5307330"/>
            <a:ext cx="1051851" cy="1051851"/>
          </a:xfrm>
          <a:prstGeom prst="plus">
            <a:avLst>
              <a:gd name="adj" fmla="val 36562"/>
            </a:avLst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D6C56EE9-616D-8C4A-A530-9FF09574BC5E}"/>
              </a:ext>
            </a:extLst>
          </p:cNvPr>
          <p:cNvSpPr/>
          <p:nvPr/>
        </p:nvSpPr>
        <p:spPr>
          <a:xfrm>
            <a:off x="10467176" y="2705476"/>
            <a:ext cx="1182037" cy="1182037"/>
          </a:xfrm>
          <a:prstGeom prst="rect">
            <a:avLst/>
          </a:prstGeom>
          <a:solidFill>
            <a:srgbClr val="3F1D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951F0621-A19A-E74D-9F89-332D8D0A6D36}"/>
              </a:ext>
            </a:extLst>
          </p:cNvPr>
          <p:cNvSpPr txBox="1"/>
          <p:nvPr/>
        </p:nvSpPr>
        <p:spPr>
          <a:xfrm>
            <a:off x="10467173" y="1807780"/>
            <a:ext cx="118203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>
                <a:solidFill>
                  <a:srgbClr val="3F1D5A"/>
                </a:solidFill>
              </a:rPr>
              <a:t>TEAM 2 STRIKES</a:t>
            </a:r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663099E4-4D35-354C-8941-EF3A06D3754C}"/>
              </a:ext>
            </a:extLst>
          </p:cNvPr>
          <p:cNvSpPr/>
          <p:nvPr/>
        </p:nvSpPr>
        <p:spPr>
          <a:xfrm>
            <a:off x="10465858" y="3973856"/>
            <a:ext cx="1182037" cy="1182037"/>
          </a:xfrm>
          <a:prstGeom prst="rect">
            <a:avLst/>
          </a:prstGeom>
          <a:solidFill>
            <a:srgbClr val="3F1D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47384BC3-C456-F042-8AE4-1F98892B528F}"/>
              </a:ext>
            </a:extLst>
          </p:cNvPr>
          <p:cNvSpPr/>
          <p:nvPr/>
        </p:nvSpPr>
        <p:spPr>
          <a:xfrm>
            <a:off x="10465857" y="5242236"/>
            <a:ext cx="1182037" cy="1182037"/>
          </a:xfrm>
          <a:prstGeom prst="rect">
            <a:avLst/>
          </a:prstGeom>
          <a:solidFill>
            <a:srgbClr val="3F1D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Cross 109">
            <a:extLst>
              <a:ext uri="{FF2B5EF4-FFF2-40B4-BE49-F238E27FC236}">
                <a16:creationId xmlns:a16="http://schemas.microsoft.com/office/drawing/2014/main" id="{EC50513A-0495-5546-BE70-50485A1533E7}"/>
              </a:ext>
            </a:extLst>
          </p:cNvPr>
          <p:cNvSpPr/>
          <p:nvPr/>
        </p:nvSpPr>
        <p:spPr>
          <a:xfrm rot="18900000">
            <a:off x="10530951" y="2770569"/>
            <a:ext cx="1051851" cy="1051851"/>
          </a:xfrm>
          <a:prstGeom prst="plus">
            <a:avLst>
              <a:gd name="adj" fmla="val 36562"/>
            </a:avLst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Cross 110">
            <a:extLst>
              <a:ext uri="{FF2B5EF4-FFF2-40B4-BE49-F238E27FC236}">
                <a16:creationId xmlns:a16="http://schemas.microsoft.com/office/drawing/2014/main" id="{79F95D81-36A9-FB4C-BF8E-D9A24BA7A71C}"/>
              </a:ext>
            </a:extLst>
          </p:cNvPr>
          <p:cNvSpPr/>
          <p:nvPr/>
        </p:nvSpPr>
        <p:spPr>
          <a:xfrm rot="18900000">
            <a:off x="10528430" y="4038949"/>
            <a:ext cx="1051851" cy="1051851"/>
          </a:xfrm>
          <a:prstGeom prst="plus">
            <a:avLst>
              <a:gd name="adj" fmla="val 36562"/>
            </a:avLst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Cross 111">
            <a:extLst>
              <a:ext uri="{FF2B5EF4-FFF2-40B4-BE49-F238E27FC236}">
                <a16:creationId xmlns:a16="http://schemas.microsoft.com/office/drawing/2014/main" id="{D4BACD7F-9AB4-054A-89FC-C1F5E4F3879E}"/>
              </a:ext>
            </a:extLst>
          </p:cNvPr>
          <p:cNvSpPr/>
          <p:nvPr/>
        </p:nvSpPr>
        <p:spPr>
          <a:xfrm rot="18900000">
            <a:off x="10527110" y="5307330"/>
            <a:ext cx="1051851" cy="1051851"/>
          </a:xfrm>
          <a:prstGeom prst="plus">
            <a:avLst>
              <a:gd name="adj" fmla="val 36562"/>
            </a:avLst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ight Arrow 22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E126F25E-B257-8E45-AF57-93F3D7958A07}"/>
              </a:ext>
            </a:extLst>
          </p:cNvPr>
          <p:cNvSpPr/>
          <p:nvPr/>
        </p:nvSpPr>
        <p:spPr>
          <a:xfrm>
            <a:off x="10436547" y="382205"/>
            <a:ext cx="1232975" cy="867761"/>
          </a:xfrm>
          <a:prstGeom prst="rightArrow">
            <a:avLst/>
          </a:prstGeom>
          <a:solidFill>
            <a:schemeClr val="tx1"/>
          </a:solidFill>
          <a:ln>
            <a:solidFill>
              <a:srgbClr val="3F1D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>
                <a:solidFill>
                  <a:srgbClr val="3F1D5A"/>
                </a:solidFill>
              </a:rPr>
              <a:t>END GAME!</a:t>
            </a:r>
          </a:p>
        </p:txBody>
      </p:sp>
    </p:spTree>
    <p:extLst>
      <p:ext uri="{BB962C8B-B14F-4D97-AF65-F5344CB8AC3E}">
        <p14:creationId xmlns:p14="http://schemas.microsoft.com/office/powerpoint/2010/main" val="533068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7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1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6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0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9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6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0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8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</p:childTnLst>
        </p:cTn>
      </p:par>
    </p:tnLst>
    <p:bldLst>
      <p:bldP spid="22" grpId="0" animBg="1"/>
      <p:bldP spid="100" grpId="0" animBg="1"/>
      <p:bldP spid="101" grpId="0" animBg="1"/>
      <p:bldP spid="110" grpId="0" animBg="1"/>
      <p:bldP spid="111" grpId="0" animBg="1"/>
      <p:bldP spid="11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F1D5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5CA461B-A88B-4917-A002-B3E1215F3129}"/>
              </a:ext>
            </a:extLst>
          </p:cNvPr>
          <p:cNvSpPr/>
          <p:nvPr/>
        </p:nvSpPr>
        <p:spPr>
          <a:xfrm>
            <a:off x="1080156" y="1746522"/>
            <a:ext cx="8962220" cy="677108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lvl="0" defTabSz="457200">
              <a:defRPr/>
            </a:pPr>
            <a:r>
              <a:rPr lang="en-US" sz="4400" b="1">
                <a:latin typeface="Calibri" panose="020F0502020204030204" pitchFamily="34" charset="0"/>
                <a:cs typeface="Calibri" panose="020F0502020204030204" pitchFamily="34" charset="0"/>
              </a:rPr>
              <a:t>GREAT JOB!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2666497"/>
            <a:ext cx="7993140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17EF019A-7E11-4FDB-AC66-00D00EF394C0}"/>
              </a:ext>
            </a:extLst>
          </p:cNvPr>
          <p:cNvSpPr/>
          <p:nvPr/>
        </p:nvSpPr>
        <p:spPr>
          <a:xfrm>
            <a:off x="1080156" y="3087876"/>
            <a:ext cx="6507757" cy="830997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/>
          <a:p>
            <a:pPr defTabSz="457200">
              <a:defRPr/>
            </a:pPr>
            <a:r>
              <a:rPr lang="en-US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So, who won?</a:t>
            </a:r>
          </a:p>
          <a:p>
            <a:pPr defTabSz="457200">
              <a:defRPr/>
            </a:pPr>
            <a:endParaRPr lang="en-US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defTabSz="457200">
              <a:defRPr/>
            </a:pPr>
            <a:r>
              <a:rPr lang="en-US">
                <a:solidFill>
                  <a:srgbClr val="FFFFFF"/>
                </a:solidFill>
                <a:latin typeface="Calibri"/>
                <a:cs typeface="Calibri"/>
              </a:rPr>
              <a:t>Office of Digital Learning &amp; Innovation</a:t>
            </a:r>
            <a:endParaRPr lang="en-US"/>
          </a:p>
        </p:txBody>
      </p:sp>
      <p:sp>
        <p:nvSpPr>
          <p:cNvPr id="9" name="Right Triangle 8"/>
          <p:cNvSpPr/>
          <p:nvPr/>
        </p:nvSpPr>
        <p:spPr>
          <a:xfrm rot="10800000">
            <a:off x="7355416" y="0"/>
            <a:ext cx="4531784" cy="3142956"/>
          </a:xfrm>
          <a:prstGeom prst="rtTriangle">
            <a:avLst/>
          </a:prstGeom>
          <a:solidFill>
            <a:schemeClr val="tx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mainLogo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6964" y="195974"/>
            <a:ext cx="1919412" cy="843619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6975556" y="-72766"/>
            <a:ext cx="5134268" cy="3638575"/>
          </a:xfrm>
          <a:prstGeom prst="line">
            <a:avLst/>
          </a:prstGeom>
          <a:ln w="76200" cmpd="sng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7044202" y="273375"/>
            <a:ext cx="361310" cy="328185"/>
          </a:xfrm>
          <a:prstGeom prst="ellipse">
            <a:avLst/>
          </a:prstGeom>
          <a:solidFill>
            <a:srgbClr val="F7CE4C"/>
          </a:solidFill>
          <a:ln>
            <a:solidFill>
              <a:srgbClr val="F7CE4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7421180" y="550178"/>
            <a:ext cx="361310" cy="328185"/>
          </a:xfrm>
          <a:prstGeom prst="ellipse">
            <a:avLst/>
          </a:prstGeom>
          <a:solidFill>
            <a:srgbClr val="F7CE4C"/>
          </a:solidFill>
          <a:ln>
            <a:solidFill>
              <a:srgbClr val="F7CE4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7801870" y="842349"/>
            <a:ext cx="361310" cy="328185"/>
          </a:xfrm>
          <a:prstGeom prst="ellipse">
            <a:avLst/>
          </a:prstGeom>
          <a:solidFill>
            <a:srgbClr val="F7CE4C"/>
          </a:solidFill>
          <a:ln>
            <a:solidFill>
              <a:srgbClr val="F7CE4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8178848" y="1119152"/>
            <a:ext cx="361310" cy="328185"/>
          </a:xfrm>
          <a:prstGeom prst="ellipse">
            <a:avLst/>
          </a:prstGeom>
          <a:solidFill>
            <a:srgbClr val="F7CE4C"/>
          </a:solidFill>
          <a:ln>
            <a:solidFill>
              <a:srgbClr val="F7CE4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8593252" y="1402071"/>
            <a:ext cx="361310" cy="328185"/>
          </a:xfrm>
          <a:prstGeom prst="ellipse">
            <a:avLst/>
          </a:prstGeom>
          <a:solidFill>
            <a:srgbClr val="F7CE4C"/>
          </a:solidFill>
          <a:ln>
            <a:solidFill>
              <a:srgbClr val="F7CE4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8970230" y="1678874"/>
            <a:ext cx="361310" cy="328185"/>
          </a:xfrm>
          <a:prstGeom prst="ellipse">
            <a:avLst/>
          </a:prstGeom>
          <a:solidFill>
            <a:srgbClr val="F7CE4C"/>
          </a:solidFill>
          <a:ln>
            <a:solidFill>
              <a:srgbClr val="F7CE4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9350920" y="1971045"/>
            <a:ext cx="361310" cy="328185"/>
          </a:xfrm>
          <a:prstGeom prst="ellipse">
            <a:avLst/>
          </a:prstGeom>
          <a:solidFill>
            <a:srgbClr val="F7CE4C"/>
          </a:solidFill>
          <a:ln>
            <a:solidFill>
              <a:srgbClr val="F7CE4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9727898" y="2247848"/>
            <a:ext cx="361310" cy="328185"/>
          </a:xfrm>
          <a:prstGeom prst="ellipse">
            <a:avLst/>
          </a:prstGeom>
          <a:solidFill>
            <a:srgbClr val="F7CE4C"/>
          </a:solidFill>
          <a:ln>
            <a:solidFill>
              <a:srgbClr val="F7CE4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10118702" y="2508661"/>
            <a:ext cx="361310" cy="328185"/>
          </a:xfrm>
          <a:prstGeom prst="ellipse">
            <a:avLst/>
          </a:prstGeom>
          <a:solidFill>
            <a:srgbClr val="F7CE4C"/>
          </a:solidFill>
          <a:ln>
            <a:solidFill>
              <a:srgbClr val="F7CE4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10533106" y="2791580"/>
            <a:ext cx="361310" cy="328185"/>
          </a:xfrm>
          <a:prstGeom prst="ellipse">
            <a:avLst/>
          </a:prstGeom>
          <a:solidFill>
            <a:srgbClr val="F7CE4C"/>
          </a:solidFill>
          <a:ln>
            <a:solidFill>
              <a:srgbClr val="F7CE4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10910084" y="3068383"/>
            <a:ext cx="361310" cy="328185"/>
          </a:xfrm>
          <a:prstGeom prst="ellipse">
            <a:avLst/>
          </a:prstGeom>
          <a:solidFill>
            <a:srgbClr val="F7CE4C"/>
          </a:solidFill>
          <a:ln>
            <a:solidFill>
              <a:srgbClr val="F7CE4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11290774" y="3360554"/>
            <a:ext cx="361310" cy="328185"/>
          </a:xfrm>
          <a:prstGeom prst="ellipse">
            <a:avLst/>
          </a:prstGeom>
          <a:solidFill>
            <a:srgbClr val="F7CE4C"/>
          </a:solidFill>
          <a:ln>
            <a:solidFill>
              <a:srgbClr val="F7CE4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11667752" y="3637357"/>
            <a:ext cx="361310" cy="328185"/>
          </a:xfrm>
          <a:prstGeom prst="ellipse">
            <a:avLst/>
          </a:prstGeom>
          <a:solidFill>
            <a:srgbClr val="F7CE4C"/>
          </a:solidFill>
          <a:ln>
            <a:solidFill>
              <a:srgbClr val="F7CE4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6659504" y="-17462"/>
            <a:ext cx="361310" cy="328185"/>
          </a:xfrm>
          <a:prstGeom prst="ellipse">
            <a:avLst/>
          </a:prstGeom>
          <a:solidFill>
            <a:srgbClr val="F7CE4C"/>
          </a:solidFill>
          <a:ln>
            <a:solidFill>
              <a:srgbClr val="F7CE4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1179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F1D5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ight Triangle 13"/>
          <p:cNvSpPr/>
          <p:nvPr/>
        </p:nvSpPr>
        <p:spPr>
          <a:xfrm rot="10800000">
            <a:off x="7355416" y="0"/>
            <a:ext cx="4531784" cy="3142956"/>
          </a:xfrm>
          <a:prstGeom prst="rtTriangle">
            <a:avLst/>
          </a:prstGeom>
          <a:solidFill>
            <a:schemeClr val="tx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 descr="mainLogo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6964" y="195974"/>
            <a:ext cx="1919412" cy="843619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101B2EE4-6AE1-6448-BCFB-95C5F6EBBDC2}"/>
              </a:ext>
            </a:extLst>
          </p:cNvPr>
          <p:cNvSpPr txBox="1"/>
          <p:nvPr/>
        </p:nvSpPr>
        <p:spPr>
          <a:xfrm>
            <a:off x="364621" y="1190956"/>
            <a:ext cx="7741411" cy="5078313"/>
          </a:xfrm>
          <a:prstGeom prst="rect">
            <a:avLst/>
          </a:prstGeom>
          <a:noFill/>
        </p:spPr>
        <p:txBody>
          <a:bodyPr wrap="square" numCol="1" spcCol="91440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Divide the class into two teams.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One member of each team faces the other in a face-off as the teacher reads the question off the game board.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The team that buzzed in with the correct answer receives control of the board and has the option of playing or passing control to the other team.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The team that has the control tries to reveal all the correct answers to the question before receiving three strikes. (If the answer is not on the board.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If the team receives three strikes without clearing the board, control is passed to the other team.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The team that now has the control can give one answer in the hopes that it is found on the board.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/>
              <a:t>If it is, points are added to the team’s score. 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/>
              <a:t>If not, the other team gets the points.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Points are collected as each team finds its answers to the question on the board. Keep score on your own.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Continue the game repeating steps two through seven.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Each team tries to collect the most points. The team with the most points wins the game!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8CD7166-67C9-3C4C-B007-8505C03A9768}"/>
              </a:ext>
            </a:extLst>
          </p:cNvPr>
          <p:cNvSpPr txBox="1"/>
          <p:nvPr/>
        </p:nvSpPr>
        <p:spPr>
          <a:xfrm>
            <a:off x="2055307" y="454818"/>
            <a:ext cx="41093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/>
              <a:t>ABOUT THE GAME</a:t>
            </a:r>
          </a:p>
        </p:txBody>
      </p:sp>
      <p:sp>
        <p:nvSpPr>
          <p:cNvPr id="7" name="Rounded Rectangle 6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28E1C0EC-8D77-5040-8306-FBC10502EE22}"/>
              </a:ext>
            </a:extLst>
          </p:cNvPr>
          <p:cNvSpPr/>
          <p:nvPr/>
        </p:nvSpPr>
        <p:spPr>
          <a:xfrm>
            <a:off x="8539738" y="4723014"/>
            <a:ext cx="2695698" cy="1270659"/>
          </a:xfrm>
          <a:prstGeom prst="round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>
                <a:solidFill>
                  <a:srgbClr val="3F1D5A"/>
                </a:solidFill>
              </a:rPr>
              <a:t>START THE GAME</a:t>
            </a:r>
          </a:p>
        </p:txBody>
      </p:sp>
      <p:sp>
        <p:nvSpPr>
          <p:cNvPr id="8" name="Rounded Rectangle 7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A81341A5-78E3-1C4B-AA22-B89677D35D4E}"/>
              </a:ext>
            </a:extLst>
          </p:cNvPr>
          <p:cNvSpPr/>
          <p:nvPr/>
        </p:nvSpPr>
        <p:spPr>
          <a:xfrm>
            <a:off x="8539738" y="3040178"/>
            <a:ext cx="2695698" cy="1270659"/>
          </a:xfrm>
          <a:prstGeom prst="round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>
                <a:solidFill>
                  <a:srgbClr val="3F1D5A"/>
                </a:solidFill>
              </a:rPr>
              <a:t>GAME </a:t>
            </a:r>
          </a:p>
          <a:p>
            <a:pPr algn="ctr"/>
            <a:r>
              <a:rPr lang="en-US" sz="3200" b="1">
                <a:solidFill>
                  <a:srgbClr val="3F1D5A"/>
                </a:solidFill>
              </a:rPr>
              <a:t>SET-UP</a:t>
            </a:r>
          </a:p>
        </p:txBody>
      </p:sp>
    </p:spTree>
    <p:extLst>
      <p:ext uri="{BB962C8B-B14F-4D97-AF65-F5344CB8AC3E}">
        <p14:creationId xmlns:p14="http://schemas.microsoft.com/office/powerpoint/2010/main" val="35149510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F1D5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ight Triangle 13"/>
          <p:cNvSpPr/>
          <p:nvPr/>
        </p:nvSpPr>
        <p:spPr>
          <a:xfrm rot="10800000">
            <a:off x="7355416" y="0"/>
            <a:ext cx="4531784" cy="3142956"/>
          </a:xfrm>
          <a:prstGeom prst="rtTriangle">
            <a:avLst/>
          </a:prstGeom>
          <a:solidFill>
            <a:schemeClr val="tx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 descr="mainLogo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6964" y="195974"/>
            <a:ext cx="1919412" cy="843619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38CD7166-67C9-3C4C-B007-8505C03A9768}"/>
              </a:ext>
            </a:extLst>
          </p:cNvPr>
          <p:cNvSpPr txBox="1"/>
          <p:nvPr/>
        </p:nvSpPr>
        <p:spPr>
          <a:xfrm>
            <a:off x="2055307" y="454818"/>
            <a:ext cx="41093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/>
              <a:t>GAME SET-UP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FDFA1C5-26E7-BE4D-B427-E530F02D3B5D}"/>
              </a:ext>
            </a:extLst>
          </p:cNvPr>
          <p:cNvSpPr/>
          <p:nvPr/>
        </p:nvSpPr>
        <p:spPr>
          <a:xfrm>
            <a:off x="1115923" y="1571478"/>
            <a:ext cx="6831724" cy="442485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53C98D2-21CA-EA4E-8495-D1B85E397519}"/>
              </a:ext>
            </a:extLst>
          </p:cNvPr>
          <p:cNvSpPr/>
          <p:nvPr/>
        </p:nvSpPr>
        <p:spPr>
          <a:xfrm>
            <a:off x="3102378" y="1912883"/>
            <a:ext cx="2858814" cy="336331"/>
          </a:xfrm>
          <a:prstGeom prst="rect">
            <a:avLst/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SCREEN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8C0CDD5-7F30-0A4F-80BA-16744ECA750E}"/>
              </a:ext>
            </a:extLst>
          </p:cNvPr>
          <p:cNvSpPr/>
          <p:nvPr/>
        </p:nvSpPr>
        <p:spPr>
          <a:xfrm rot="18523517">
            <a:off x="5744311" y="4257265"/>
            <a:ext cx="1886879" cy="336331"/>
          </a:xfrm>
          <a:prstGeom prst="rect">
            <a:avLst/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TEAM TWO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E8A457B-EBC9-094C-9956-02E2C2B8DABC}"/>
              </a:ext>
            </a:extLst>
          </p:cNvPr>
          <p:cNvSpPr/>
          <p:nvPr/>
        </p:nvSpPr>
        <p:spPr>
          <a:xfrm rot="2723036">
            <a:off x="1376244" y="4257266"/>
            <a:ext cx="1886879" cy="336331"/>
          </a:xfrm>
          <a:prstGeom prst="rect">
            <a:avLst/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TEAM ONE</a:t>
            </a:r>
          </a:p>
        </p:txBody>
      </p:sp>
      <p:sp>
        <p:nvSpPr>
          <p:cNvPr id="7" name="Teardrop 6">
            <a:extLst>
              <a:ext uri="{FF2B5EF4-FFF2-40B4-BE49-F238E27FC236}">
                <a16:creationId xmlns:a16="http://schemas.microsoft.com/office/drawing/2014/main" id="{4B943919-A1AD-8748-9CF5-F00AD4681EB5}"/>
              </a:ext>
            </a:extLst>
          </p:cNvPr>
          <p:cNvSpPr/>
          <p:nvPr/>
        </p:nvSpPr>
        <p:spPr>
          <a:xfrm rot="2698219">
            <a:off x="3741942" y="3127451"/>
            <a:ext cx="421384" cy="421384"/>
          </a:xfrm>
          <a:prstGeom prst="teardrop">
            <a:avLst/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ardrop 15">
            <a:extLst>
              <a:ext uri="{FF2B5EF4-FFF2-40B4-BE49-F238E27FC236}">
                <a16:creationId xmlns:a16="http://schemas.microsoft.com/office/drawing/2014/main" id="{EE4BEC7E-2B08-984A-BDE9-7BA54BCEF9A1}"/>
              </a:ext>
            </a:extLst>
          </p:cNvPr>
          <p:cNvSpPr/>
          <p:nvPr/>
        </p:nvSpPr>
        <p:spPr>
          <a:xfrm rot="13568897">
            <a:off x="4900183" y="3127511"/>
            <a:ext cx="421384" cy="421384"/>
          </a:xfrm>
          <a:prstGeom prst="teardrop">
            <a:avLst/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27242E4-597D-F544-839C-FDF38F45EB85}"/>
              </a:ext>
            </a:extLst>
          </p:cNvPr>
          <p:cNvSpPr txBox="1"/>
          <p:nvPr/>
        </p:nvSpPr>
        <p:spPr>
          <a:xfrm>
            <a:off x="3493573" y="3783905"/>
            <a:ext cx="9278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BUZZER PLAYER (TEAM ONE)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9FCE423-20D0-814E-A764-4A349C89B4E0}"/>
              </a:ext>
            </a:extLst>
          </p:cNvPr>
          <p:cNvSpPr txBox="1"/>
          <p:nvPr/>
        </p:nvSpPr>
        <p:spPr>
          <a:xfrm>
            <a:off x="4646955" y="3783904"/>
            <a:ext cx="9278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BUZZER PLAYER (TEAM TWO)</a:t>
            </a:r>
          </a:p>
        </p:txBody>
      </p:sp>
      <p:sp>
        <p:nvSpPr>
          <p:cNvPr id="13" name="Rounded Rectangle 12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3CECAA5A-712A-A343-A2B8-B796A32A1113}"/>
              </a:ext>
            </a:extLst>
          </p:cNvPr>
          <p:cNvSpPr/>
          <p:nvPr/>
        </p:nvSpPr>
        <p:spPr>
          <a:xfrm>
            <a:off x="8539738" y="3040179"/>
            <a:ext cx="2695698" cy="1270659"/>
          </a:xfrm>
          <a:prstGeom prst="round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>
                <a:solidFill>
                  <a:srgbClr val="3F1D5A"/>
                </a:solidFill>
              </a:rPr>
              <a:t>ABOUT THE GAME</a:t>
            </a:r>
          </a:p>
        </p:txBody>
      </p:sp>
      <p:sp>
        <p:nvSpPr>
          <p:cNvPr id="18" name="Rounded Rectangle 17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ED8711AA-910B-2549-A205-11717C207529}"/>
              </a:ext>
            </a:extLst>
          </p:cNvPr>
          <p:cNvSpPr/>
          <p:nvPr/>
        </p:nvSpPr>
        <p:spPr>
          <a:xfrm>
            <a:off x="8539738" y="4723014"/>
            <a:ext cx="2695698" cy="1270659"/>
          </a:xfrm>
          <a:prstGeom prst="round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>
                <a:solidFill>
                  <a:srgbClr val="3F1D5A"/>
                </a:solidFill>
              </a:rPr>
              <a:t>START THE GAME</a:t>
            </a:r>
          </a:p>
        </p:txBody>
      </p:sp>
    </p:spTree>
    <p:extLst>
      <p:ext uri="{BB962C8B-B14F-4D97-AF65-F5344CB8AC3E}">
        <p14:creationId xmlns:p14="http://schemas.microsoft.com/office/powerpoint/2010/main" val="12425617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A99B173-D610-6A41-A115-4901EF0BDA51}"/>
              </a:ext>
            </a:extLst>
          </p:cNvPr>
          <p:cNvSpPr txBox="1"/>
          <p:nvPr/>
        </p:nvSpPr>
        <p:spPr>
          <a:xfrm>
            <a:off x="149407" y="164256"/>
            <a:ext cx="264129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>
                <a:solidFill>
                  <a:srgbClr val="3F1D5A"/>
                </a:solidFill>
                <a:latin typeface="Impact"/>
                <a:cs typeface="Impact"/>
              </a:rPr>
              <a:t>10 QUESTIONS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89A14BC-B418-1A4D-82C0-03D3CCC659BA}"/>
              </a:ext>
            </a:extLst>
          </p:cNvPr>
          <p:cNvSpPr/>
          <p:nvPr/>
        </p:nvSpPr>
        <p:spPr>
          <a:xfrm>
            <a:off x="385948" y="950026"/>
            <a:ext cx="11115304" cy="5605153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1FF7043B-37DC-2344-986A-DE929144908D}"/>
              </a:ext>
            </a:extLst>
          </p:cNvPr>
          <p:cNvSpPr/>
          <p:nvPr/>
        </p:nvSpPr>
        <p:spPr>
          <a:xfrm>
            <a:off x="587827" y="1286764"/>
            <a:ext cx="5254832" cy="825335"/>
          </a:xfrm>
          <a:prstGeom prst="rect">
            <a:avLst/>
          </a:prstGeom>
          <a:solidFill>
            <a:schemeClr val="tx1"/>
          </a:solidFill>
          <a:ln w="5715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rgbClr val="3F1D5A"/>
                </a:solidFill>
              </a:rPr>
              <a:t>QUESTION ONE</a:t>
            </a:r>
          </a:p>
        </p:txBody>
      </p:sp>
      <p:sp>
        <p:nvSpPr>
          <p:cNvPr id="6" name="Rectangle 5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AA235F03-3D8B-B446-9D10-2697921DAD7D}"/>
              </a:ext>
            </a:extLst>
          </p:cNvPr>
          <p:cNvSpPr/>
          <p:nvPr/>
        </p:nvSpPr>
        <p:spPr>
          <a:xfrm>
            <a:off x="6044543" y="1286764"/>
            <a:ext cx="5254832" cy="825335"/>
          </a:xfrm>
          <a:prstGeom prst="rect">
            <a:avLst/>
          </a:prstGeom>
          <a:solidFill>
            <a:schemeClr val="tx1"/>
          </a:solidFill>
          <a:ln w="5715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rgbClr val="3F1D5A"/>
                </a:solidFill>
              </a:rPr>
              <a:t>QUESTION SIX</a:t>
            </a:r>
          </a:p>
        </p:txBody>
      </p:sp>
      <p:sp>
        <p:nvSpPr>
          <p:cNvPr id="16" name="Rectangle 15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E7C832CA-74E5-6C4E-9289-F1E83D8D63A9}"/>
              </a:ext>
            </a:extLst>
          </p:cNvPr>
          <p:cNvSpPr/>
          <p:nvPr/>
        </p:nvSpPr>
        <p:spPr>
          <a:xfrm>
            <a:off x="587827" y="2302552"/>
            <a:ext cx="5254832" cy="825335"/>
          </a:xfrm>
          <a:prstGeom prst="rect">
            <a:avLst/>
          </a:prstGeom>
          <a:solidFill>
            <a:schemeClr val="tx1"/>
          </a:solidFill>
          <a:ln w="5715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rgbClr val="3F1D5A"/>
                </a:solidFill>
              </a:rPr>
              <a:t>QUESTION TWO</a:t>
            </a:r>
          </a:p>
        </p:txBody>
      </p:sp>
      <p:sp>
        <p:nvSpPr>
          <p:cNvPr id="17" name="Rectangle 16">
            <a:hlinkClick r:id="rId5" action="ppaction://hlinksldjump" highlightClick="1"/>
            <a:extLst>
              <a:ext uri="{FF2B5EF4-FFF2-40B4-BE49-F238E27FC236}">
                <a16:creationId xmlns:a16="http://schemas.microsoft.com/office/drawing/2014/main" id="{27DAD260-1EAD-914F-8C5D-B2E2E474EE3A}"/>
              </a:ext>
            </a:extLst>
          </p:cNvPr>
          <p:cNvSpPr/>
          <p:nvPr/>
        </p:nvSpPr>
        <p:spPr>
          <a:xfrm>
            <a:off x="6044543" y="2302552"/>
            <a:ext cx="5254832" cy="825335"/>
          </a:xfrm>
          <a:prstGeom prst="rect">
            <a:avLst/>
          </a:prstGeom>
          <a:solidFill>
            <a:schemeClr val="tx1"/>
          </a:solidFill>
          <a:ln w="5715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rgbClr val="3F1D5A"/>
                </a:solidFill>
              </a:rPr>
              <a:t>QUESTION SEVEN</a:t>
            </a:r>
          </a:p>
        </p:txBody>
      </p:sp>
      <p:sp>
        <p:nvSpPr>
          <p:cNvPr id="18" name="Rectangle 17">
            <a:hlinkClick r:id="rId6" action="ppaction://hlinksldjump" highlightClick="1"/>
            <a:extLst>
              <a:ext uri="{FF2B5EF4-FFF2-40B4-BE49-F238E27FC236}">
                <a16:creationId xmlns:a16="http://schemas.microsoft.com/office/drawing/2014/main" id="{ADBBBCB6-4A93-2147-B5D0-59EABF690632}"/>
              </a:ext>
            </a:extLst>
          </p:cNvPr>
          <p:cNvSpPr/>
          <p:nvPr/>
        </p:nvSpPr>
        <p:spPr>
          <a:xfrm>
            <a:off x="587827" y="3310248"/>
            <a:ext cx="5254832" cy="825335"/>
          </a:xfrm>
          <a:prstGeom prst="rect">
            <a:avLst/>
          </a:prstGeom>
          <a:solidFill>
            <a:schemeClr val="tx1"/>
          </a:solidFill>
          <a:ln w="5715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rgbClr val="3F1D5A"/>
                </a:solidFill>
              </a:rPr>
              <a:t>QUESTION THREE</a:t>
            </a:r>
          </a:p>
        </p:txBody>
      </p:sp>
      <p:sp>
        <p:nvSpPr>
          <p:cNvPr id="19" name="Rectangle 18">
            <a:hlinkClick r:id="rId7" action="ppaction://hlinksldjump" highlightClick="1"/>
            <a:extLst>
              <a:ext uri="{FF2B5EF4-FFF2-40B4-BE49-F238E27FC236}">
                <a16:creationId xmlns:a16="http://schemas.microsoft.com/office/drawing/2014/main" id="{D84478BF-03BF-E84D-87FA-3E957DAF9206}"/>
              </a:ext>
            </a:extLst>
          </p:cNvPr>
          <p:cNvSpPr/>
          <p:nvPr/>
        </p:nvSpPr>
        <p:spPr>
          <a:xfrm>
            <a:off x="6044543" y="3310248"/>
            <a:ext cx="5254832" cy="825335"/>
          </a:xfrm>
          <a:prstGeom prst="rect">
            <a:avLst/>
          </a:prstGeom>
          <a:solidFill>
            <a:schemeClr val="tx1"/>
          </a:solidFill>
          <a:ln w="5715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rgbClr val="3F1D5A"/>
                </a:solidFill>
              </a:rPr>
              <a:t>QUESTION EIGHT</a:t>
            </a:r>
          </a:p>
        </p:txBody>
      </p:sp>
      <p:sp>
        <p:nvSpPr>
          <p:cNvPr id="20" name="Rectangle 19">
            <a:hlinkClick r:id="rId8" action="ppaction://hlinksldjump" highlightClick="1"/>
            <a:extLst>
              <a:ext uri="{FF2B5EF4-FFF2-40B4-BE49-F238E27FC236}">
                <a16:creationId xmlns:a16="http://schemas.microsoft.com/office/drawing/2014/main" id="{35D577D7-9B92-AA4F-8F2A-5EDB2AB90098}"/>
              </a:ext>
            </a:extLst>
          </p:cNvPr>
          <p:cNvSpPr/>
          <p:nvPr/>
        </p:nvSpPr>
        <p:spPr>
          <a:xfrm>
            <a:off x="587827" y="4343850"/>
            <a:ext cx="5254832" cy="825335"/>
          </a:xfrm>
          <a:prstGeom prst="rect">
            <a:avLst/>
          </a:prstGeom>
          <a:solidFill>
            <a:schemeClr val="tx1"/>
          </a:solidFill>
          <a:ln w="5715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rgbClr val="3F1D5A"/>
                </a:solidFill>
              </a:rPr>
              <a:t>QUESTION FOUR</a:t>
            </a:r>
          </a:p>
        </p:txBody>
      </p:sp>
      <p:sp>
        <p:nvSpPr>
          <p:cNvPr id="21" name="Rectangle 20">
            <a:hlinkClick r:id="rId9" action="ppaction://hlinksldjump"/>
            <a:extLst>
              <a:ext uri="{FF2B5EF4-FFF2-40B4-BE49-F238E27FC236}">
                <a16:creationId xmlns:a16="http://schemas.microsoft.com/office/drawing/2014/main" id="{FC7BF5C5-BA47-054B-80A0-855F9E76924B}"/>
              </a:ext>
            </a:extLst>
          </p:cNvPr>
          <p:cNvSpPr/>
          <p:nvPr/>
        </p:nvSpPr>
        <p:spPr>
          <a:xfrm>
            <a:off x="6044543" y="4343850"/>
            <a:ext cx="5254832" cy="825335"/>
          </a:xfrm>
          <a:prstGeom prst="rect">
            <a:avLst/>
          </a:prstGeom>
          <a:solidFill>
            <a:schemeClr val="tx1"/>
          </a:solidFill>
          <a:ln w="5715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rgbClr val="3F1D5A"/>
                </a:solidFill>
              </a:rPr>
              <a:t>QUESTION NINE</a:t>
            </a:r>
          </a:p>
        </p:txBody>
      </p:sp>
      <p:sp>
        <p:nvSpPr>
          <p:cNvPr id="22" name="Rectangle 21">
            <a:hlinkClick r:id="rId10" action="ppaction://hlinksldjump" highlightClick="1"/>
            <a:extLst>
              <a:ext uri="{FF2B5EF4-FFF2-40B4-BE49-F238E27FC236}">
                <a16:creationId xmlns:a16="http://schemas.microsoft.com/office/drawing/2014/main" id="{2C8C2D83-DD4F-C048-A299-C312A83E78A5}"/>
              </a:ext>
            </a:extLst>
          </p:cNvPr>
          <p:cNvSpPr/>
          <p:nvPr/>
        </p:nvSpPr>
        <p:spPr>
          <a:xfrm>
            <a:off x="587827" y="5371513"/>
            <a:ext cx="5254832" cy="825335"/>
          </a:xfrm>
          <a:prstGeom prst="rect">
            <a:avLst/>
          </a:prstGeom>
          <a:solidFill>
            <a:schemeClr val="tx1"/>
          </a:solidFill>
          <a:ln w="5715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rgbClr val="3F1D5A"/>
                </a:solidFill>
              </a:rPr>
              <a:t>QUESTION FIVE</a:t>
            </a:r>
          </a:p>
        </p:txBody>
      </p:sp>
      <p:sp>
        <p:nvSpPr>
          <p:cNvPr id="23" name="Rectangle 22">
            <a:hlinkClick r:id="rId11" action="ppaction://hlinksldjump" highlightClick="1"/>
            <a:extLst>
              <a:ext uri="{FF2B5EF4-FFF2-40B4-BE49-F238E27FC236}">
                <a16:creationId xmlns:a16="http://schemas.microsoft.com/office/drawing/2014/main" id="{A0D0D28E-432C-DA49-8B28-FF5733F6BD9B}"/>
              </a:ext>
            </a:extLst>
          </p:cNvPr>
          <p:cNvSpPr/>
          <p:nvPr/>
        </p:nvSpPr>
        <p:spPr>
          <a:xfrm>
            <a:off x="6044543" y="5371513"/>
            <a:ext cx="5254832" cy="825335"/>
          </a:xfrm>
          <a:prstGeom prst="rect">
            <a:avLst/>
          </a:prstGeom>
          <a:solidFill>
            <a:schemeClr val="tx1"/>
          </a:solidFill>
          <a:ln w="5715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rgbClr val="3F1D5A"/>
                </a:solidFill>
              </a:rPr>
              <a:t>QUESTION TEN</a:t>
            </a:r>
          </a:p>
        </p:txBody>
      </p:sp>
    </p:spTree>
    <p:extLst>
      <p:ext uri="{BB962C8B-B14F-4D97-AF65-F5344CB8AC3E}">
        <p14:creationId xmlns:p14="http://schemas.microsoft.com/office/powerpoint/2010/main" val="6162690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30"/>
          <p:cNvSpPr txBox="1"/>
          <p:nvPr/>
        </p:nvSpPr>
        <p:spPr>
          <a:xfrm>
            <a:off x="149407" y="164256"/>
            <a:ext cx="2354295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>
                <a:solidFill>
                  <a:srgbClr val="3F1D5A"/>
                </a:solidFill>
                <a:latin typeface="Impact"/>
                <a:cs typeface="Impact"/>
              </a:rPr>
              <a:t>QUESTION 1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13A5233-3AE0-E248-9EB3-32CEDBFC23FD}"/>
              </a:ext>
            </a:extLst>
          </p:cNvPr>
          <p:cNvSpPr/>
          <p:nvPr/>
        </p:nvSpPr>
        <p:spPr>
          <a:xfrm>
            <a:off x="1702675" y="1807780"/>
            <a:ext cx="8481849" cy="4782208"/>
          </a:xfrm>
          <a:prstGeom prst="rect">
            <a:avLst/>
          </a:prstGeom>
          <a:solidFill>
            <a:srgbClr val="F7CE4C"/>
          </a:solidFill>
          <a:ln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177E27E0-8359-2642-BC09-0388A639E21B}"/>
              </a:ext>
            </a:extLst>
          </p:cNvPr>
          <p:cNvSpPr/>
          <p:nvPr/>
        </p:nvSpPr>
        <p:spPr>
          <a:xfrm>
            <a:off x="1891863" y="1990633"/>
            <a:ext cx="8082454" cy="4416501"/>
          </a:xfrm>
          <a:prstGeom prst="rect">
            <a:avLst/>
          </a:prstGeom>
          <a:solidFill>
            <a:srgbClr val="F7CE4C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0F95A43-942D-1040-ADB3-BDF46B89B64D}"/>
              </a:ext>
            </a:extLst>
          </p:cNvPr>
          <p:cNvSpPr/>
          <p:nvPr/>
        </p:nvSpPr>
        <p:spPr>
          <a:xfrm>
            <a:off x="2207170" y="2369706"/>
            <a:ext cx="3636579" cy="777766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EF04C4EA-BA24-EB4A-BE71-8133E635A4E4}"/>
              </a:ext>
            </a:extLst>
          </p:cNvPr>
          <p:cNvSpPr/>
          <p:nvPr/>
        </p:nvSpPr>
        <p:spPr>
          <a:xfrm>
            <a:off x="2207170" y="3327160"/>
            <a:ext cx="3636579" cy="777766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4E749B57-ACA3-C44B-8E45-FF77835AE473}"/>
              </a:ext>
            </a:extLst>
          </p:cNvPr>
          <p:cNvSpPr/>
          <p:nvPr/>
        </p:nvSpPr>
        <p:spPr>
          <a:xfrm>
            <a:off x="2207170" y="4284614"/>
            <a:ext cx="3636579" cy="777766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9C93B8B-2530-9F4A-9992-0643F88DA5E0}"/>
              </a:ext>
            </a:extLst>
          </p:cNvPr>
          <p:cNvSpPr/>
          <p:nvPr/>
        </p:nvSpPr>
        <p:spPr>
          <a:xfrm>
            <a:off x="2207170" y="5242068"/>
            <a:ext cx="3636579" cy="777766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5C42403-52A6-5647-A958-148C385F3EE9}"/>
              </a:ext>
            </a:extLst>
          </p:cNvPr>
          <p:cNvSpPr/>
          <p:nvPr/>
        </p:nvSpPr>
        <p:spPr>
          <a:xfrm>
            <a:off x="6064469" y="2369706"/>
            <a:ext cx="3636580" cy="777766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AADF3F17-FEB5-3A4D-A1F2-600FB9AFB484}"/>
              </a:ext>
            </a:extLst>
          </p:cNvPr>
          <p:cNvSpPr/>
          <p:nvPr/>
        </p:nvSpPr>
        <p:spPr>
          <a:xfrm>
            <a:off x="6064469" y="3327160"/>
            <a:ext cx="3636580" cy="777766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0C727773-799E-8D4C-B420-F17DD020205C}"/>
              </a:ext>
            </a:extLst>
          </p:cNvPr>
          <p:cNvSpPr/>
          <p:nvPr/>
        </p:nvSpPr>
        <p:spPr>
          <a:xfrm>
            <a:off x="6064469" y="4284614"/>
            <a:ext cx="3636580" cy="777766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B60ECEEA-5501-EC43-9021-C8F7B91B8C1C}"/>
              </a:ext>
            </a:extLst>
          </p:cNvPr>
          <p:cNvSpPr/>
          <p:nvPr/>
        </p:nvSpPr>
        <p:spPr>
          <a:xfrm>
            <a:off x="6064469" y="5242068"/>
            <a:ext cx="3636580" cy="777766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314D451-B5BB-CE4A-9CF5-E673D2978E13}"/>
              </a:ext>
            </a:extLst>
          </p:cNvPr>
          <p:cNvSpPr txBox="1"/>
          <p:nvPr/>
        </p:nvSpPr>
        <p:spPr>
          <a:xfrm>
            <a:off x="1702675" y="870601"/>
            <a:ext cx="341369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>
                <a:solidFill>
                  <a:srgbClr val="3F1D5A"/>
                </a:solidFill>
              </a:rPr>
              <a:t>INSERT QUESTION 1 HERE….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622804FE-B442-AF42-AA84-9171317E940E}"/>
              </a:ext>
            </a:extLst>
          </p:cNvPr>
          <p:cNvSpPr/>
          <p:nvPr/>
        </p:nvSpPr>
        <p:spPr>
          <a:xfrm>
            <a:off x="3794231" y="2527361"/>
            <a:ext cx="462456" cy="462456"/>
          </a:xfrm>
          <a:prstGeom prst="ellipse">
            <a:avLst/>
          </a:prstGeom>
          <a:solidFill>
            <a:schemeClr val="tx1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3F1D5A"/>
                </a:solidFill>
              </a:rPr>
              <a:t>1</a:t>
            </a:r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BC88EFC0-3EE5-6B40-A89B-4A885995DA4A}"/>
              </a:ext>
            </a:extLst>
          </p:cNvPr>
          <p:cNvSpPr/>
          <p:nvPr/>
        </p:nvSpPr>
        <p:spPr>
          <a:xfrm>
            <a:off x="3794231" y="3484815"/>
            <a:ext cx="462456" cy="462456"/>
          </a:xfrm>
          <a:prstGeom prst="ellipse">
            <a:avLst/>
          </a:prstGeom>
          <a:solidFill>
            <a:schemeClr val="tx1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3F1D5A"/>
                </a:solidFill>
              </a:rPr>
              <a:t>2</a:t>
            </a: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C818E8BD-8138-1E4B-AA9C-BACBE0E46A24}"/>
              </a:ext>
            </a:extLst>
          </p:cNvPr>
          <p:cNvSpPr/>
          <p:nvPr/>
        </p:nvSpPr>
        <p:spPr>
          <a:xfrm>
            <a:off x="3794231" y="4442269"/>
            <a:ext cx="462456" cy="462456"/>
          </a:xfrm>
          <a:prstGeom prst="ellipse">
            <a:avLst/>
          </a:prstGeom>
          <a:solidFill>
            <a:schemeClr val="tx1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3F1D5A"/>
                </a:solidFill>
              </a:rPr>
              <a:t>3</a:t>
            </a:r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9BBE52BE-3EAD-9540-8C56-EA6852C5CBA1}"/>
              </a:ext>
            </a:extLst>
          </p:cNvPr>
          <p:cNvSpPr/>
          <p:nvPr/>
        </p:nvSpPr>
        <p:spPr>
          <a:xfrm>
            <a:off x="3794231" y="5399723"/>
            <a:ext cx="462456" cy="462456"/>
          </a:xfrm>
          <a:prstGeom prst="ellipse">
            <a:avLst/>
          </a:prstGeom>
          <a:solidFill>
            <a:schemeClr val="tx1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3F1D5A"/>
                </a:solidFill>
              </a:rPr>
              <a:t>4</a:t>
            </a:r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E6BC2D83-4554-784D-8D13-87DB51F4AE83}"/>
              </a:ext>
            </a:extLst>
          </p:cNvPr>
          <p:cNvSpPr/>
          <p:nvPr/>
        </p:nvSpPr>
        <p:spPr>
          <a:xfrm>
            <a:off x="7651531" y="2527361"/>
            <a:ext cx="462456" cy="462456"/>
          </a:xfrm>
          <a:prstGeom prst="ellipse">
            <a:avLst/>
          </a:prstGeom>
          <a:solidFill>
            <a:schemeClr val="tx1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3F1D5A"/>
                </a:solidFill>
              </a:rPr>
              <a:t>5</a:t>
            </a:r>
          </a:p>
        </p:txBody>
      </p:sp>
      <p:sp>
        <p:nvSpPr>
          <p:cNvPr id="76" name="Oval 75">
            <a:extLst>
              <a:ext uri="{FF2B5EF4-FFF2-40B4-BE49-F238E27FC236}">
                <a16:creationId xmlns:a16="http://schemas.microsoft.com/office/drawing/2014/main" id="{0F19694F-0F7E-F241-970E-B42622004168}"/>
              </a:ext>
            </a:extLst>
          </p:cNvPr>
          <p:cNvSpPr/>
          <p:nvPr/>
        </p:nvSpPr>
        <p:spPr>
          <a:xfrm>
            <a:off x="7651531" y="3484815"/>
            <a:ext cx="462456" cy="462456"/>
          </a:xfrm>
          <a:prstGeom prst="ellipse">
            <a:avLst/>
          </a:prstGeom>
          <a:solidFill>
            <a:schemeClr val="tx1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3F1D5A"/>
                </a:solidFill>
              </a:rPr>
              <a:t>6</a:t>
            </a:r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AF75CF3F-A208-414D-AFF5-03ECEE59F239}"/>
              </a:ext>
            </a:extLst>
          </p:cNvPr>
          <p:cNvSpPr/>
          <p:nvPr/>
        </p:nvSpPr>
        <p:spPr>
          <a:xfrm>
            <a:off x="7651531" y="4423467"/>
            <a:ext cx="462456" cy="462456"/>
          </a:xfrm>
          <a:prstGeom prst="ellipse">
            <a:avLst/>
          </a:prstGeom>
          <a:solidFill>
            <a:schemeClr val="tx1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3F1D5A"/>
                </a:solidFill>
              </a:rPr>
              <a:t>7</a:t>
            </a:r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C9DEA5DF-89AB-3F46-893F-2EF41C55B57E}"/>
              </a:ext>
            </a:extLst>
          </p:cNvPr>
          <p:cNvSpPr/>
          <p:nvPr/>
        </p:nvSpPr>
        <p:spPr>
          <a:xfrm>
            <a:off x="7651531" y="5379110"/>
            <a:ext cx="462456" cy="462456"/>
          </a:xfrm>
          <a:prstGeom prst="ellipse">
            <a:avLst/>
          </a:prstGeom>
          <a:solidFill>
            <a:schemeClr val="tx1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3F1D5A"/>
                </a:solidFill>
              </a:rPr>
              <a:t>8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3A1467C2-AD01-2E4D-A293-B5A105E38360}"/>
              </a:ext>
            </a:extLst>
          </p:cNvPr>
          <p:cNvGrpSpPr/>
          <p:nvPr/>
        </p:nvGrpSpPr>
        <p:grpSpPr>
          <a:xfrm>
            <a:off x="2209659" y="2381645"/>
            <a:ext cx="3636579" cy="780932"/>
            <a:chOff x="2209659" y="2381645"/>
            <a:chExt cx="3636579" cy="780932"/>
          </a:xfrm>
        </p:grpSpPr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3C523F36-80C9-E141-9384-CA5CA599DDAB}"/>
                </a:ext>
              </a:extLst>
            </p:cNvPr>
            <p:cNvSpPr/>
            <p:nvPr/>
          </p:nvSpPr>
          <p:spPr>
            <a:xfrm>
              <a:off x="2209659" y="2384811"/>
              <a:ext cx="3636579" cy="777766"/>
            </a:xfrm>
            <a:prstGeom prst="rect">
              <a:avLst/>
            </a:prstGeom>
            <a:solidFill>
              <a:srgbClr val="3F1D5A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/>
                <a:t> ITEM 1 (MOST POINTS)</a:t>
              </a:r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43B8E0BC-5497-6A4E-A2BF-31158F41AF8B}"/>
                </a:ext>
              </a:extLst>
            </p:cNvPr>
            <p:cNvSpPr/>
            <p:nvPr/>
          </p:nvSpPr>
          <p:spPr>
            <a:xfrm>
              <a:off x="5094755" y="2381645"/>
              <a:ext cx="740977" cy="77776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>
                  <a:solidFill>
                    <a:srgbClr val="3F1D5A"/>
                  </a:solidFill>
                </a:rPr>
                <a:t>#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B4019541-D3CC-F64C-8460-36F7C7E865D1}"/>
              </a:ext>
            </a:extLst>
          </p:cNvPr>
          <p:cNvGrpSpPr/>
          <p:nvPr/>
        </p:nvGrpSpPr>
        <p:grpSpPr>
          <a:xfrm>
            <a:off x="2210251" y="3326136"/>
            <a:ext cx="3647092" cy="782850"/>
            <a:chOff x="2210251" y="3326136"/>
            <a:chExt cx="3647092" cy="782850"/>
          </a:xfrm>
        </p:grpSpPr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09421160-0EF4-C54A-9902-E31EB91D4E2C}"/>
                </a:ext>
              </a:extLst>
            </p:cNvPr>
            <p:cNvSpPr/>
            <p:nvPr/>
          </p:nvSpPr>
          <p:spPr>
            <a:xfrm>
              <a:off x="2210251" y="3326136"/>
              <a:ext cx="3636579" cy="777766"/>
            </a:xfrm>
            <a:prstGeom prst="rect">
              <a:avLst/>
            </a:prstGeom>
            <a:solidFill>
              <a:srgbClr val="3F1D5A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/>
                <a:t> ITEM 2</a:t>
              </a:r>
            </a:p>
          </p:txBody>
        </p:sp>
        <p:sp>
          <p:nvSpPr>
            <p:cNvPr id="88" name="Rectangle 87">
              <a:extLst>
                <a:ext uri="{FF2B5EF4-FFF2-40B4-BE49-F238E27FC236}">
                  <a16:creationId xmlns:a16="http://schemas.microsoft.com/office/drawing/2014/main" id="{8F6D973B-FDDE-CC49-B7B7-80735212905A}"/>
                </a:ext>
              </a:extLst>
            </p:cNvPr>
            <p:cNvSpPr/>
            <p:nvPr/>
          </p:nvSpPr>
          <p:spPr>
            <a:xfrm>
              <a:off x="5116366" y="3331220"/>
              <a:ext cx="740977" cy="77776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>
                  <a:solidFill>
                    <a:srgbClr val="3F1D5A"/>
                  </a:solidFill>
                </a:rPr>
                <a:t>#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D2CD6524-AFA6-1E41-8A79-6DB21BBE2D10}"/>
              </a:ext>
            </a:extLst>
          </p:cNvPr>
          <p:cNvGrpSpPr/>
          <p:nvPr/>
        </p:nvGrpSpPr>
        <p:grpSpPr>
          <a:xfrm>
            <a:off x="2199946" y="4289285"/>
            <a:ext cx="3639660" cy="779725"/>
            <a:chOff x="2217683" y="4279489"/>
            <a:chExt cx="3639660" cy="779725"/>
          </a:xfrm>
        </p:grpSpPr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DB24183B-5161-EB4C-9530-FB85801AC0F5}"/>
                </a:ext>
              </a:extLst>
            </p:cNvPr>
            <p:cNvSpPr/>
            <p:nvPr/>
          </p:nvSpPr>
          <p:spPr>
            <a:xfrm>
              <a:off x="2217683" y="4281448"/>
              <a:ext cx="3636579" cy="777766"/>
            </a:xfrm>
            <a:prstGeom prst="rect">
              <a:avLst/>
            </a:prstGeom>
            <a:solidFill>
              <a:srgbClr val="3F1D5A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/>
                <a:t> ITEM 3</a:t>
              </a:r>
            </a:p>
          </p:txBody>
        </p:sp>
        <p:sp>
          <p:nvSpPr>
            <p:cNvPr id="89" name="Rectangle 88">
              <a:extLst>
                <a:ext uri="{FF2B5EF4-FFF2-40B4-BE49-F238E27FC236}">
                  <a16:creationId xmlns:a16="http://schemas.microsoft.com/office/drawing/2014/main" id="{88159AB1-E2CC-DD46-BEAD-BB6ED6B50EE9}"/>
                </a:ext>
              </a:extLst>
            </p:cNvPr>
            <p:cNvSpPr/>
            <p:nvPr/>
          </p:nvSpPr>
          <p:spPr>
            <a:xfrm>
              <a:off x="5116366" y="4279489"/>
              <a:ext cx="740977" cy="77776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>
                  <a:solidFill>
                    <a:srgbClr val="3F1D5A"/>
                  </a:solidFill>
                </a:rPr>
                <a:t>#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C541B3A2-7213-0D41-AACA-EDFAC9BD723E}"/>
              </a:ext>
            </a:extLst>
          </p:cNvPr>
          <p:cNvGrpSpPr/>
          <p:nvPr/>
        </p:nvGrpSpPr>
        <p:grpSpPr>
          <a:xfrm>
            <a:off x="2207170" y="5236413"/>
            <a:ext cx="3645016" cy="780822"/>
            <a:chOff x="2207170" y="5568672"/>
            <a:chExt cx="3645016" cy="780822"/>
          </a:xfrm>
        </p:grpSpPr>
        <p:sp>
          <p:nvSpPr>
            <p:cNvPr id="84" name="Rectangle 83">
              <a:extLst>
                <a:ext uri="{FF2B5EF4-FFF2-40B4-BE49-F238E27FC236}">
                  <a16:creationId xmlns:a16="http://schemas.microsoft.com/office/drawing/2014/main" id="{D4256D67-4744-5A4A-9560-DEF23EF53945}"/>
                </a:ext>
              </a:extLst>
            </p:cNvPr>
            <p:cNvSpPr/>
            <p:nvPr/>
          </p:nvSpPr>
          <p:spPr>
            <a:xfrm>
              <a:off x="2207170" y="5571728"/>
              <a:ext cx="3636579" cy="777766"/>
            </a:xfrm>
            <a:prstGeom prst="rect">
              <a:avLst/>
            </a:prstGeom>
            <a:solidFill>
              <a:srgbClr val="3F1D5A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/>
                <a:t> ITEM 4</a:t>
              </a:r>
            </a:p>
          </p:txBody>
        </p:sp>
        <p:sp>
          <p:nvSpPr>
            <p:cNvPr id="90" name="Rectangle 89">
              <a:extLst>
                <a:ext uri="{FF2B5EF4-FFF2-40B4-BE49-F238E27FC236}">
                  <a16:creationId xmlns:a16="http://schemas.microsoft.com/office/drawing/2014/main" id="{ADC61E80-6F6B-7141-805B-B7F192CC82A5}"/>
                </a:ext>
              </a:extLst>
            </p:cNvPr>
            <p:cNvSpPr/>
            <p:nvPr/>
          </p:nvSpPr>
          <p:spPr>
            <a:xfrm>
              <a:off x="5111209" y="5568672"/>
              <a:ext cx="740977" cy="77776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>
                  <a:solidFill>
                    <a:srgbClr val="3F1D5A"/>
                  </a:solidFill>
                </a:rPr>
                <a:t>#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1061FA95-068D-664A-ACCA-1ACFD8C08581}"/>
              </a:ext>
            </a:extLst>
          </p:cNvPr>
          <p:cNvGrpSpPr/>
          <p:nvPr/>
        </p:nvGrpSpPr>
        <p:grpSpPr>
          <a:xfrm>
            <a:off x="6064469" y="2371884"/>
            <a:ext cx="3644462" cy="786398"/>
            <a:chOff x="6064470" y="2364305"/>
            <a:chExt cx="3644462" cy="786398"/>
          </a:xfrm>
        </p:grpSpPr>
        <p:sp>
          <p:nvSpPr>
            <p:cNvPr id="85" name="Rectangle 84">
              <a:extLst>
                <a:ext uri="{FF2B5EF4-FFF2-40B4-BE49-F238E27FC236}">
                  <a16:creationId xmlns:a16="http://schemas.microsoft.com/office/drawing/2014/main" id="{09903233-7917-A247-80BB-219E3D53D11A}"/>
                </a:ext>
              </a:extLst>
            </p:cNvPr>
            <p:cNvSpPr/>
            <p:nvPr/>
          </p:nvSpPr>
          <p:spPr>
            <a:xfrm>
              <a:off x="6064470" y="2372937"/>
              <a:ext cx="3636579" cy="777766"/>
            </a:xfrm>
            <a:prstGeom prst="rect">
              <a:avLst/>
            </a:prstGeom>
            <a:solidFill>
              <a:srgbClr val="3F1D5A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/>
                <a:t> ITEM 5</a:t>
              </a:r>
            </a:p>
          </p:txBody>
        </p:sp>
        <p:sp>
          <p:nvSpPr>
            <p:cNvPr id="91" name="Rectangle 90">
              <a:extLst>
                <a:ext uri="{FF2B5EF4-FFF2-40B4-BE49-F238E27FC236}">
                  <a16:creationId xmlns:a16="http://schemas.microsoft.com/office/drawing/2014/main" id="{B6D830B1-4741-774F-89B6-566C4C0B900A}"/>
                </a:ext>
              </a:extLst>
            </p:cNvPr>
            <p:cNvSpPr/>
            <p:nvPr/>
          </p:nvSpPr>
          <p:spPr>
            <a:xfrm>
              <a:off x="8967955" y="2364305"/>
              <a:ext cx="740977" cy="77776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>
                  <a:solidFill>
                    <a:srgbClr val="3F1D5A"/>
                  </a:solidFill>
                </a:rPr>
                <a:t>#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B9428144-D8DE-4545-9F47-1917036CC360}"/>
              </a:ext>
            </a:extLst>
          </p:cNvPr>
          <p:cNvGrpSpPr/>
          <p:nvPr/>
        </p:nvGrpSpPr>
        <p:grpSpPr>
          <a:xfrm>
            <a:off x="6062491" y="3321284"/>
            <a:ext cx="3637897" cy="783167"/>
            <a:chOff x="6064469" y="3327160"/>
            <a:chExt cx="3637897" cy="783167"/>
          </a:xfrm>
        </p:grpSpPr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FCB305C7-7543-A741-85E4-F40601FD8D71}"/>
                </a:ext>
              </a:extLst>
            </p:cNvPr>
            <p:cNvSpPr/>
            <p:nvPr/>
          </p:nvSpPr>
          <p:spPr>
            <a:xfrm>
              <a:off x="6064469" y="3332561"/>
              <a:ext cx="3636579" cy="777766"/>
            </a:xfrm>
            <a:prstGeom prst="rect">
              <a:avLst/>
            </a:prstGeom>
            <a:solidFill>
              <a:srgbClr val="3F1D5A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/>
                <a:t> ITEM 6</a:t>
              </a:r>
            </a:p>
          </p:txBody>
        </p:sp>
        <p:sp>
          <p:nvSpPr>
            <p:cNvPr id="92" name="Rectangle 91">
              <a:extLst>
                <a:ext uri="{FF2B5EF4-FFF2-40B4-BE49-F238E27FC236}">
                  <a16:creationId xmlns:a16="http://schemas.microsoft.com/office/drawing/2014/main" id="{CA51F48A-364F-894F-A716-0A7DB4FB1831}"/>
                </a:ext>
              </a:extLst>
            </p:cNvPr>
            <p:cNvSpPr/>
            <p:nvPr/>
          </p:nvSpPr>
          <p:spPr>
            <a:xfrm>
              <a:off x="8961389" y="3327160"/>
              <a:ext cx="740977" cy="77776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>
                  <a:solidFill>
                    <a:srgbClr val="3F1D5A"/>
                  </a:solidFill>
                </a:rPr>
                <a:t>#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0B6C18A-0B43-AC47-93D7-5027E5D023AA}"/>
              </a:ext>
            </a:extLst>
          </p:cNvPr>
          <p:cNvGrpSpPr/>
          <p:nvPr/>
        </p:nvGrpSpPr>
        <p:grpSpPr>
          <a:xfrm>
            <a:off x="6065127" y="4263580"/>
            <a:ext cx="3643804" cy="787785"/>
            <a:chOff x="6064469" y="4277518"/>
            <a:chExt cx="3643804" cy="787785"/>
          </a:xfrm>
        </p:grpSpPr>
        <p:sp>
          <p:nvSpPr>
            <p:cNvPr id="87" name="Rectangle 86">
              <a:extLst>
                <a:ext uri="{FF2B5EF4-FFF2-40B4-BE49-F238E27FC236}">
                  <a16:creationId xmlns:a16="http://schemas.microsoft.com/office/drawing/2014/main" id="{92D05683-1756-F34D-B414-CFF0BD41F9E2}"/>
                </a:ext>
              </a:extLst>
            </p:cNvPr>
            <p:cNvSpPr/>
            <p:nvPr/>
          </p:nvSpPr>
          <p:spPr>
            <a:xfrm>
              <a:off x="6064469" y="4287537"/>
              <a:ext cx="3636579" cy="777766"/>
            </a:xfrm>
            <a:prstGeom prst="rect">
              <a:avLst/>
            </a:prstGeom>
            <a:solidFill>
              <a:srgbClr val="3F1D5A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/>
                <a:t> ITEM 7</a:t>
              </a:r>
            </a:p>
          </p:txBody>
        </p:sp>
        <p:sp>
          <p:nvSpPr>
            <p:cNvPr id="93" name="Rectangle 92">
              <a:extLst>
                <a:ext uri="{FF2B5EF4-FFF2-40B4-BE49-F238E27FC236}">
                  <a16:creationId xmlns:a16="http://schemas.microsoft.com/office/drawing/2014/main" id="{F9D1FDE3-6649-1F46-B336-1D217A5DC5D0}"/>
                </a:ext>
              </a:extLst>
            </p:cNvPr>
            <p:cNvSpPr/>
            <p:nvPr/>
          </p:nvSpPr>
          <p:spPr>
            <a:xfrm>
              <a:off x="8967296" y="4277518"/>
              <a:ext cx="740977" cy="77776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>
                  <a:solidFill>
                    <a:srgbClr val="3F1D5A"/>
                  </a:solidFill>
                </a:rPr>
                <a:t>#</a:t>
              </a: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F798615A-BF02-A747-B86D-AB0142F2F33D}"/>
              </a:ext>
            </a:extLst>
          </p:cNvPr>
          <p:cNvGrpSpPr/>
          <p:nvPr/>
        </p:nvGrpSpPr>
        <p:grpSpPr>
          <a:xfrm>
            <a:off x="6063151" y="5239469"/>
            <a:ext cx="3665481" cy="788652"/>
            <a:chOff x="6043451" y="5228996"/>
            <a:chExt cx="3665481" cy="788652"/>
          </a:xfrm>
        </p:grpSpPr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8580D9F9-5AA7-DA43-AB6E-6C69ABEAF138}"/>
                </a:ext>
              </a:extLst>
            </p:cNvPr>
            <p:cNvSpPr/>
            <p:nvPr/>
          </p:nvSpPr>
          <p:spPr>
            <a:xfrm>
              <a:off x="6043451" y="5239882"/>
              <a:ext cx="3636579" cy="777766"/>
            </a:xfrm>
            <a:prstGeom prst="rect">
              <a:avLst/>
            </a:prstGeom>
            <a:solidFill>
              <a:srgbClr val="3F1D5A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/>
                <a:t> ITEM 8 (LEAST POINTS)</a:t>
              </a:r>
            </a:p>
          </p:txBody>
        </p:sp>
        <p:sp>
          <p:nvSpPr>
            <p:cNvPr id="94" name="Rectangle 93">
              <a:extLst>
                <a:ext uri="{FF2B5EF4-FFF2-40B4-BE49-F238E27FC236}">
                  <a16:creationId xmlns:a16="http://schemas.microsoft.com/office/drawing/2014/main" id="{D0DB33FF-7AC4-0C47-8266-97F880A9FA10}"/>
                </a:ext>
              </a:extLst>
            </p:cNvPr>
            <p:cNvSpPr/>
            <p:nvPr/>
          </p:nvSpPr>
          <p:spPr>
            <a:xfrm>
              <a:off x="8967955" y="5228996"/>
              <a:ext cx="740977" cy="77776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>
                  <a:solidFill>
                    <a:srgbClr val="3F1D5A"/>
                  </a:solidFill>
                </a:rPr>
                <a:t>#</a:t>
              </a:r>
            </a:p>
          </p:txBody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26E13CE2-D3EF-2548-8CA7-E9C40E705CF4}"/>
              </a:ext>
            </a:extLst>
          </p:cNvPr>
          <p:cNvSpPr/>
          <p:nvPr/>
        </p:nvSpPr>
        <p:spPr>
          <a:xfrm>
            <a:off x="247371" y="2705476"/>
            <a:ext cx="1182037" cy="1182037"/>
          </a:xfrm>
          <a:prstGeom prst="rect">
            <a:avLst/>
          </a:prstGeom>
          <a:solidFill>
            <a:srgbClr val="3F1D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819629B2-8544-D347-ACA8-E0DCD4807802}"/>
              </a:ext>
            </a:extLst>
          </p:cNvPr>
          <p:cNvSpPr txBox="1"/>
          <p:nvPr/>
        </p:nvSpPr>
        <p:spPr>
          <a:xfrm>
            <a:off x="247368" y="1807780"/>
            <a:ext cx="118203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>
                <a:solidFill>
                  <a:srgbClr val="3F1D5A"/>
                </a:solidFill>
              </a:rPr>
              <a:t>TEAM 1 STRIKES</a:t>
            </a: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58F2AC3C-A673-9A4E-82BE-4A14074F36A2}"/>
              </a:ext>
            </a:extLst>
          </p:cNvPr>
          <p:cNvSpPr/>
          <p:nvPr/>
        </p:nvSpPr>
        <p:spPr>
          <a:xfrm>
            <a:off x="246053" y="3973856"/>
            <a:ext cx="1182037" cy="1182037"/>
          </a:xfrm>
          <a:prstGeom prst="rect">
            <a:avLst/>
          </a:prstGeom>
          <a:solidFill>
            <a:srgbClr val="3F1D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93B02E06-B503-6A46-80F5-562E56DE54D0}"/>
              </a:ext>
            </a:extLst>
          </p:cNvPr>
          <p:cNvSpPr/>
          <p:nvPr/>
        </p:nvSpPr>
        <p:spPr>
          <a:xfrm>
            <a:off x="246052" y="5242236"/>
            <a:ext cx="1182037" cy="1182037"/>
          </a:xfrm>
          <a:prstGeom prst="rect">
            <a:avLst/>
          </a:prstGeom>
          <a:solidFill>
            <a:srgbClr val="3F1D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Cross 21">
            <a:extLst>
              <a:ext uri="{FF2B5EF4-FFF2-40B4-BE49-F238E27FC236}">
                <a16:creationId xmlns:a16="http://schemas.microsoft.com/office/drawing/2014/main" id="{4585899B-123F-494A-86D0-0000B44C699B}"/>
              </a:ext>
            </a:extLst>
          </p:cNvPr>
          <p:cNvSpPr/>
          <p:nvPr/>
        </p:nvSpPr>
        <p:spPr>
          <a:xfrm rot="18900000">
            <a:off x="311146" y="2770569"/>
            <a:ext cx="1051851" cy="1051851"/>
          </a:xfrm>
          <a:prstGeom prst="plus">
            <a:avLst>
              <a:gd name="adj" fmla="val 36562"/>
            </a:avLst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Cross 99">
            <a:extLst>
              <a:ext uri="{FF2B5EF4-FFF2-40B4-BE49-F238E27FC236}">
                <a16:creationId xmlns:a16="http://schemas.microsoft.com/office/drawing/2014/main" id="{C428114E-5050-9245-A42F-2B50D1CC18E6}"/>
              </a:ext>
            </a:extLst>
          </p:cNvPr>
          <p:cNvSpPr/>
          <p:nvPr/>
        </p:nvSpPr>
        <p:spPr>
          <a:xfrm rot="18900000">
            <a:off x="308625" y="4038949"/>
            <a:ext cx="1051851" cy="1051851"/>
          </a:xfrm>
          <a:prstGeom prst="plus">
            <a:avLst>
              <a:gd name="adj" fmla="val 36562"/>
            </a:avLst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Cross 100">
            <a:extLst>
              <a:ext uri="{FF2B5EF4-FFF2-40B4-BE49-F238E27FC236}">
                <a16:creationId xmlns:a16="http://schemas.microsoft.com/office/drawing/2014/main" id="{8FFCBF55-ABE0-F84D-B59A-121ADDFC7DD2}"/>
              </a:ext>
            </a:extLst>
          </p:cNvPr>
          <p:cNvSpPr/>
          <p:nvPr/>
        </p:nvSpPr>
        <p:spPr>
          <a:xfrm rot="18900000">
            <a:off x="307305" y="5307330"/>
            <a:ext cx="1051851" cy="1051851"/>
          </a:xfrm>
          <a:prstGeom prst="plus">
            <a:avLst>
              <a:gd name="adj" fmla="val 36562"/>
            </a:avLst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D6C56EE9-616D-8C4A-A530-9FF09574BC5E}"/>
              </a:ext>
            </a:extLst>
          </p:cNvPr>
          <p:cNvSpPr/>
          <p:nvPr/>
        </p:nvSpPr>
        <p:spPr>
          <a:xfrm>
            <a:off x="10467176" y="2705476"/>
            <a:ext cx="1182037" cy="1182037"/>
          </a:xfrm>
          <a:prstGeom prst="rect">
            <a:avLst/>
          </a:prstGeom>
          <a:solidFill>
            <a:srgbClr val="3F1D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951F0621-A19A-E74D-9F89-332D8D0A6D36}"/>
              </a:ext>
            </a:extLst>
          </p:cNvPr>
          <p:cNvSpPr txBox="1"/>
          <p:nvPr/>
        </p:nvSpPr>
        <p:spPr>
          <a:xfrm>
            <a:off x="10467173" y="1807780"/>
            <a:ext cx="118203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>
                <a:solidFill>
                  <a:srgbClr val="3F1D5A"/>
                </a:solidFill>
              </a:rPr>
              <a:t>TEAM 2 STRIKES</a:t>
            </a:r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663099E4-4D35-354C-8941-EF3A06D3754C}"/>
              </a:ext>
            </a:extLst>
          </p:cNvPr>
          <p:cNvSpPr/>
          <p:nvPr/>
        </p:nvSpPr>
        <p:spPr>
          <a:xfrm>
            <a:off x="10465858" y="3973856"/>
            <a:ext cx="1182037" cy="1182037"/>
          </a:xfrm>
          <a:prstGeom prst="rect">
            <a:avLst/>
          </a:prstGeom>
          <a:solidFill>
            <a:srgbClr val="3F1D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47384BC3-C456-F042-8AE4-1F98892B528F}"/>
              </a:ext>
            </a:extLst>
          </p:cNvPr>
          <p:cNvSpPr/>
          <p:nvPr/>
        </p:nvSpPr>
        <p:spPr>
          <a:xfrm>
            <a:off x="10465857" y="5242236"/>
            <a:ext cx="1182037" cy="1182037"/>
          </a:xfrm>
          <a:prstGeom prst="rect">
            <a:avLst/>
          </a:prstGeom>
          <a:solidFill>
            <a:srgbClr val="3F1D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Cross 109">
            <a:extLst>
              <a:ext uri="{FF2B5EF4-FFF2-40B4-BE49-F238E27FC236}">
                <a16:creationId xmlns:a16="http://schemas.microsoft.com/office/drawing/2014/main" id="{EC50513A-0495-5546-BE70-50485A1533E7}"/>
              </a:ext>
            </a:extLst>
          </p:cNvPr>
          <p:cNvSpPr/>
          <p:nvPr/>
        </p:nvSpPr>
        <p:spPr>
          <a:xfrm rot="18900000">
            <a:off x="10530951" y="2770569"/>
            <a:ext cx="1051851" cy="1051851"/>
          </a:xfrm>
          <a:prstGeom prst="plus">
            <a:avLst>
              <a:gd name="adj" fmla="val 36562"/>
            </a:avLst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Cross 110">
            <a:extLst>
              <a:ext uri="{FF2B5EF4-FFF2-40B4-BE49-F238E27FC236}">
                <a16:creationId xmlns:a16="http://schemas.microsoft.com/office/drawing/2014/main" id="{79F95D81-36A9-FB4C-BF8E-D9A24BA7A71C}"/>
              </a:ext>
            </a:extLst>
          </p:cNvPr>
          <p:cNvSpPr/>
          <p:nvPr/>
        </p:nvSpPr>
        <p:spPr>
          <a:xfrm rot="18900000">
            <a:off x="10528430" y="4038949"/>
            <a:ext cx="1051851" cy="1051851"/>
          </a:xfrm>
          <a:prstGeom prst="plus">
            <a:avLst>
              <a:gd name="adj" fmla="val 36562"/>
            </a:avLst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Cross 111">
            <a:extLst>
              <a:ext uri="{FF2B5EF4-FFF2-40B4-BE49-F238E27FC236}">
                <a16:creationId xmlns:a16="http://schemas.microsoft.com/office/drawing/2014/main" id="{D4BACD7F-9AB4-054A-89FC-C1F5E4F3879E}"/>
              </a:ext>
            </a:extLst>
          </p:cNvPr>
          <p:cNvSpPr/>
          <p:nvPr/>
        </p:nvSpPr>
        <p:spPr>
          <a:xfrm rot="18900000">
            <a:off x="10527110" y="5307330"/>
            <a:ext cx="1051851" cy="1051851"/>
          </a:xfrm>
          <a:prstGeom prst="plus">
            <a:avLst>
              <a:gd name="adj" fmla="val 36562"/>
            </a:avLst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ight Arrow 22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E126F25E-B257-8E45-AF57-93F3D7958A07}"/>
              </a:ext>
            </a:extLst>
          </p:cNvPr>
          <p:cNvSpPr/>
          <p:nvPr/>
        </p:nvSpPr>
        <p:spPr>
          <a:xfrm>
            <a:off x="10436547" y="382205"/>
            <a:ext cx="1232975" cy="867761"/>
          </a:xfrm>
          <a:prstGeom prst="rightArrow">
            <a:avLst/>
          </a:prstGeom>
          <a:solidFill>
            <a:schemeClr val="tx1"/>
          </a:solidFill>
          <a:ln>
            <a:solidFill>
              <a:srgbClr val="3F1D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>
                <a:solidFill>
                  <a:srgbClr val="3F1D5A"/>
                </a:solidFill>
              </a:rPr>
              <a:t>NEXT QUESTION</a:t>
            </a:r>
          </a:p>
        </p:txBody>
      </p:sp>
    </p:spTree>
    <p:extLst>
      <p:ext uri="{BB962C8B-B14F-4D97-AF65-F5344CB8AC3E}">
        <p14:creationId xmlns:p14="http://schemas.microsoft.com/office/powerpoint/2010/main" val="2092609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7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1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6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0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9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6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0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8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</p:childTnLst>
        </p:cTn>
      </p:par>
    </p:tnLst>
    <p:bldLst>
      <p:bldP spid="22" grpId="0" animBg="1"/>
      <p:bldP spid="100" grpId="0" animBg="1"/>
      <p:bldP spid="101" grpId="0" animBg="1"/>
      <p:bldP spid="110" grpId="0" animBg="1"/>
      <p:bldP spid="111" grpId="0" animBg="1"/>
      <p:bldP spid="1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30"/>
          <p:cNvSpPr txBox="1"/>
          <p:nvPr/>
        </p:nvSpPr>
        <p:spPr>
          <a:xfrm>
            <a:off x="149407" y="164256"/>
            <a:ext cx="2354295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>
                <a:solidFill>
                  <a:srgbClr val="3F1D5A"/>
                </a:solidFill>
                <a:latin typeface="Impact"/>
                <a:cs typeface="Impact"/>
              </a:rPr>
              <a:t>QUESTION 2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13A5233-3AE0-E248-9EB3-32CEDBFC23FD}"/>
              </a:ext>
            </a:extLst>
          </p:cNvPr>
          <p:cNvSpPr/>
          <p:nvPr/>
        </p:nvSpPr>
        <p:spPr>
          <a:xfrm>
            <a:off x="1702675" y="1807780"/>
            <a:ext cx="8481849" cy="4782208"/>
          </a:xfrm>
          <a:prstGeom prst="rect">
            <a:avLst/>
          </a:prstGeom>
          <a:solidFill>
            <a:srgbClr val="F7CE4C"/>
          </a:solidFill>
          <a:ln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177E27E0-8359-2642-BC09-0388A639E21B}"/>
              </a:ext>
            </a:extLst>
          </p:cNvPr>
          <p:cNvSpPr/>
          <p:nvPr/>
        </p:nvSpPr>
        <p:spPr>
          <a:xfrm>
            <a:off x="1891863" y="1990633"/>
            <a:ext cx="8082454" cy="4416501"/>
          </a:xfrm>
          <a:prstGeom prst="rect">
            <a:avLst/>
          </a:prstGeom>
          <a:solidFill>
            <a:srgbClr val="F7CE4C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0F95A43-942D-1040-ADB3-BDF46B89B64D}"/>
              </a:ext>
            </a:extLst>
          </p:cNvPr>
          <p:cNvSpPr/>
          <p:nvPr/>
        </p:nvSpPr>
        <p:spPr>
          <a:xfrm>
            <a:off x="2207170" y="2369706"/>
            <a:ext cx="3636579" cy="777766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EF04C4EA-BA24-EB4A-BE71-8133E635A4E4}"/>
              </a:ext>
            </a:extLst>
          </p:cNvPr>
          <p:cNvSpPr/>
          <p:nvPr/>
        </p:nvSpPr>
        <p:spPr>
          <a:xfrm>
            <a:off x="2207170" y="3327160"/>
            <a:ext cx="3636579" cy="777766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4E749B57-ACA3-C44B-8E45-FF77835AE473}"/>
              </a:ext>
            </a:extLst>
          </p:cNvPr>
          <p:cNvSpPr/>
          <p:nvPr/>
        </p:nvSpPr>
        <p:spPr>
          <a:xfrm>
            <a:off x="2207170" y="4284614"/>
            <a:ext cx="3636579" cy="777766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9C93B8B-2530-9F4A-9992-0643F88DA5E0}"/>
              </a:ext>
            </a:extLst>
          </p:cNvPr>
          <p:cNvSpPr/>
          <p:nvPr/>
        </p:nvSpPr>
        <p:spPr>
          <a:xfrm>
            <a:off x="2207170" y="5242068"/>
            <a:ext cx="3636579" cy="777766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5C42403-52A6-5647-A958-148C385F3EE9}"/>
              </a:ext>
            </a:extLst>
          </p:cNvPr>
          <p:cNvSpPr/>
          <p:nvPr/>
        </p:nvSpPr>
        <p:spPr>
          <a:xfrm>
            <a:off x="6064469" y="2369706"/>
            <a:ext cx="3636580" cy="777766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AADF3F17-FEB5-3A4D-A1F2-600FB9AFB484}"/>
              </a:ext>
            </a:extLst>
          </p:cNvPr>
          <p:cNvSpPr/>
          <p:nvPr/>
        </p:nvSpPr>
        <p:spPr>
          <a:xfrm>
            <a:off x="6064469" y="3327160"/>
            <a:ext cx="3636580" cy="777766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0C727773-799E-8D4C-B420-F17DD020205C}"/>
              </a:ext>
            </a:extLst>
          </p:cNvPr>
          <p:cNvSpPr/>
          <p:nvPr/>
        </p:nvSpPr>
        <p:spPr>
          <a:xfrm>
            <a:off x="6064469" y="4284614"/>
            <a:ext cx="3636580" cy="777766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B60ECEEA-5501-EC43-9021-C8F7B91B8C1C}"/>
              </a:ext>
            </a:extLst>
          </p:cNvPr>
          <p:cNvSpPr/>
          <p:nvPr/>
        </p:nvSpPr>
        <p:spPr>
          <a:xfrm>
            <a:off x="6064469" y="5242068"/>
            <a:ext cx="3636580" cy="777766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314D451-B5BB-CE4A-9CF5-E673D2978E13}"/>
              </a:ext>
            </a:extLst>
          </p:cNvPr>
          <p:cNvSpPr txBox="1"/>
          <p:nvPr/>
        </p:nvSpPr>
        <p:spPr>
          <a:xfrm>
            <a:off x="1702675" y="870601"/>
            <a:ext cx="341369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>
                <a:solidFill>
                  <a:srgbClr val="3F1D5A"/>
                </a:solidFill>
              </a:rPr>
              <a:t>INSERT QUESTION 2 HERE….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622804FE-B442-AF42-AA84-9171317E940E}"/>
              </a:ext>
            </a:extLst>
          </p:cNvPr>
          <p:cNvSpPr/>
          <p:nvPr/>
        </p:nvSpPr>
        <p:spPr>
          <a:xfrm>
            <a:off x="3794231" y="2527361"/>
            <a:ext cx="462456" cy="462456"/>
          </a:xfrm>
          <a:prstGeom prst="ellipse">
            <a:avLst/>
          </a:prstGeom>
          <a:solidFill>
            <a:schemeClr val="tx1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3F1D5A"/>
                </a:solidFill>
              </a:rPr>
              <a:t>1</a:t>
            </a:r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BC88EFC0-3EE5-6B40-A89B-4A885995DA4A}"/>
              </a:ext>
            </a:extLst>
          </p:cNvPr>
          <p:cNvSpPr/>
          <p:nvPr/>
        </p:nvSpPr>
        <p:spPr>
          <a:xfrm>
            <a:off x="3794231" y="3484815"/>
            <a:ext cx="462456" cy="462456"/>
          </a:xfrm>
          <a:prstGeom prst="ellipse">
            <a:avLst/>
          </a:prstGeom>
          <a:solidFill>
            <a:schemeClr val="tx1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3F1D5A"/>
                </a:solidFill>
              </a:rPr>
              <a:t>2</a:t>
            </a: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C818E8BD-8138-1E4B-AA9C-BACBE0E46A24}"/>
              </a:ext>
            </a:extLst>
          </p:cNvPr>
          <p:cNvSpPr/>
          <p:nvPr/>
        </p:nvSpPr>
        <p:spPr>
          <a:xfrm>
            <a:off x="3794231" y="4442269"/>
            <a:ext cx="462456" cy="462456"/>
          </a:xfrm>
          <a:prstGeom prst="ellipse">
            <a:avLst/>
          </a:prstGeom>
          <a:solidFill>
            <a:schemeClr val="tx1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3F1D5A"/>
                </a:solidFill>
              </a:rPr>
              <a:t>3</a:t>
            </a:r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9BBE52BE-3EAD-9540-8C56-EA6852C5CBA1}"/>
              </a:ext>
            </a:extLst>
          </p:cNvPr>
          <p:cNvSpPr/>
          <p:nvPr/>
        </p:nvSpPr>
        <p:spPr>
          <a:xfrm>
            <a:off x="3794231" y="5399723"/>
            <a:ext cx="462456" cy="462456"/>
          </a:xfrm>
          <a:prstGeom prst="ellipse">
            <a:avLst/>
          </a:prstGeom>
          <a:solidFill>
            <a:schemeClr val="tx1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3F1D5A"/>
                </a:solidFill>
              </a:rPr>
              <a:t>4</a:t>
            </a:r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E6BC2D83-4554-784D-8D13-87DB51F4AE83}"/>
              </a:ext>
            </a:extLst>
          </p:cNvPr>
          <p:cNvSpPr/>
          <p:nvPr/>
        </p:nvSpPr>
        <p:spPr>
          <a:xfrm>
            <a:off x="7651531" y="2527361"/>
            <a:ext cx="462456" cy="462456"/>
          </a:xfrm>
          <a:prstGeom prst="ellipse">
            <a:avLst/>
          </a:prstGeom>
          <a:solidFill>
            <a:schemeClr val="tx1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3F1D5A"/>
                </a:solidFill>
              </a:rPr>
              <a:t>5</a:t>
            </a:r>
          </a:p>
        </p:txBody>
      </p:sp>
      <p:sp>
        <p:nvSpPr>
          <p:cNvPr id="76" name="Oval 75">
            <a:extLst>
              <a:ext uri="{FF2B5EF4-FFF2-40B4-BE49-F238E27FC236}">
                <a16:creationId xmlns:a16="http://schemas.microsoft.com/office/drawing/2014/main" id="{0F19694F-0F7E-F241-970E-B42622004168}"/>
              </a:ext>
            </a:extLst>
          </p:cNvPr>
          <p:cNvSpPr/>
          <p:nvPr/>
        </p:nvSpPr>
        <p:spPr>
          <a:xfrm>
            <a:off x="7651531" y="3484815"/>
            <a:ext cx="462456" cy="462456"/>
          </a:xfrm>
          <a:prstGeom prst="ellipse">
            <a:avLst/>
          </a:prstGeom>
          <a:solidFill>
            <a:schemeClr val="tx1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3F1D5A"/>
                </a:solidFill>
              </a:rPr>
              <a:t>6</a:t>
            </a:r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AF75CF3F-A208-414D-AFF5-03ECEE59F239}"/>
              </a:ext>
            </a:extLst>
          </p:cNvPr>
          <p:cNvSpPr/>
          <p:nvPr/>
        </p:nvSpPr>
        <p:spPr>
          <a:xfrm>
            <a:off x="7651531" y="4423467"/>
            <a:ext cx="462456" cy="462456"/>
          </a:xfrm>
          <a:prstGeom prst="ellipse">
            <a:avLst/>
          </a:prstGeom>
          <a:solidFill>
            <a:schemeClr val="tx1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3F1D5A"/>
                </a:solidFill>
              </a:rPr>
              <a:t>7</a:t>
            </a:r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C9DEA5DF-89AB-3F46-893F-2EF41C55B57E}"/>
              </a:ext>
            </a:extLst>
          </p:cNvPr>
          <p:cNvSpPr/>
          <p:nvPr/>
        </p:nvSpPr>
        <p:spPr>
          <a:xfrm>
            <a:off x="7651531" y="5379110"/>
            <a:ext cx="462456" cy="462456"/>
          </a:xfrm>
          <a:prstGeom prst="ellipse">
            <a:avLst/>
          </a:prstGeom>
          <a:solidFill>
            <a:schemeClr val="tx1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3F1D5A"/>
                </a:solidFill>
              </a:rPr>
              <a:t>8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3A1467C2-AD01-2E4D-A293-B5A105E38360}"/>
              </a:ext>
            </a:extLst>
          </p:cNvPr>
          <p:cNvGrpSpPr/>
          <p:nvPr/>
        </p:nvGrpSpPr>
        <p:grpSpPr>
          <a:xfrm>
            <a:off x="2209659" y="2381645"/>
            <a:ext cx="3636579" cy="780932"/>
            <a:chOff x="2209659" y="2381645"/>
            <a:chExt cx="3636579" cy="780932"/>
          </a:xfrm>
        </p:grpSpPr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3C523F36-80C9-E141-9384-CA5CA599DDAB}"/>
                </a:ext>
              </a:extLst>
            </p:cNvPr>
            <p:cNvSpPr/>
            <p:nvPr/>
          </p:nvSpPr>
          <p:spPr>
            <a:xfrm>
              <a:off x="2209659" y="2384811"/>
              <a:ext cx="3636579" cy="777766"/>
            </a:xfrm>
            <a:prstGeom prst="rect">
              <a:avLst/>
            </a:prstGeom>
            <a:solidFill>
              <a:srgbClr val="3F1D5A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/>
                <a:t> ITEM 1 (MOST POINTS)</a:t>
              </a:r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43B8E0BC-5497-6A4E-A2BF-31158F41AF8B}"/>
                </a:ext>
              </a:extLst>
            </p:cNvPr>
            <p:cNvSpPr/>
            <p:nvPr/>
          </p:nvSpPr>
          <p:spPr>
            <a:xfrm>
              <a:off x="5094755" y="2381645"/>
              <a:ext cx="740977" cy="77776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>
                  <a:solidFill>
                    <a:srgbClr val="3F1D5A"/>
                  </a:solidFill>
                </a:rPr>
                <a:t>#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B4019541-D3CC-F64C-8460-36F7C7E865D1}"/>
              </a:ext>
            </a:extLst>
          </p:cNvPr>
          <p:cNvGrpSpPr/>
          <p:nvPr/>
        </p:nvGrpSpPr>
        <p:grpSpPr>
          <a:xfrm>
            <a:off x="2210251" y="3326136"/>
            <a:ext cx="3647092" cy="782850"/>
            <a:chOff x="2210251" y="3326136"/>
            <a:chExt cx="3647092" cy="782850"/>
          </a:xfrm>
        </p:grpSpPr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09421160-0EF4-C54A-9902-E31EB91D4E2C}"/>
                </a:ext>
              </a:extLst>
            </p:cNvPr>
            <p:cNvSpPr/>
            <p:nvPr/>
          </p:nvSpPr>
          <p:spPr>
            <a:xfrm>
              <a:off x="2210251" y="3326136"/>
              <a:ext cx="3636579" cy="777766"/>
            </a:xfrm>
            <a:prstGeom prst="rect">
              <a:avLst/>
            </a:prstGeom>
            <a:solidFill>
              <a:srgbClr val="3F1D5A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/>
                <a:t> ITEM 2</a:t>
              </a:r>
            </a:p>
          </p:txBody>
        </p:sp>
        <p:sp>
          <p:nvSpPr>
            <p:cNvPr id="88" name="Rectangle 87">
              <a:extLst>
                <a:ext uri="{FF2B5EF4-FFF2-40B4-BE49-F238E27FC236}">
                  <a16:creationId xmlns:a16="http://schemas.microsoft.com/office/drawing/2014/main" id="{8F6D973B-FDDE-CC49-B7B7-80735212905A}"/>
                </a:ext>
              </a:extLst>
            </p:cNvPr>
            <p:cNvSpPr/>
            <p:nvPr/>
          </p:nvSpPr>
          <p:spPr>
            <a:xfrm>
              <a:off x="5116366" y="3331220"/>
              <a:ext cx="740977" cy="77776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>
                  <a:solidFill>
                    <a:srgbClr val="3F1D5A"/>
                  </a:solidFill>
                </a:rPr>
                <a:t>#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D2CD6524-AFA6-1E41-8A79-6DB21BBE2D10}"/>
              </a:ext>
            </a:extLst>
          </p:cNvPr>
          <p:cNvGrpSpPr/>
          <p:nvPr/>
        </p:nvGrpSpPr>
        <p:grpSpPr>
          <a:xfrm>
            <a:off x="2199946" y="4289285"/>
            <a:ext cx="3639660" cy="779725"/>
            <a:chOff x="2217683" y="4279489"/>
            <a:chExt cx="3639660" cy="779725"/>
          </a:xfrm>
        </p:grpSpPr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DB24183B-5161-EB4C-9530-FB85801AC0F5}"/>
                </a:ext>
              </a:extLst>
            </p:cNvPr>
            <p:cNvSpPr/>
            <p:nvPr/>
          </p:nvSpPr>
          <p:spPr>
            <a:xfrm>
              <a:off x="2217683" y="4281448"/>
              <a:ext cx="3636579" cy="777766"/>
            </a:xfrm>
            <a:prstGeom prst="rect">
              <a:avLst/>
            </a:prstGeom>
            <a:solidFill>
              <a:srgbClr val="3F1D5A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/>
                <a:t> ITEM 3</a:t>
              </a:r>
            </a:p>
          </p:txBody>
        </p:sp>
        <p:sp>
          <p:nvSpPr>
            <p:cNvPr id="89" name="Rectangle 88">
              <a:extLst>
                <a:ext uri="{FF2B5EF4-FFF2-40B4-BE49-F238E27FC236}">
                  <a16:creationId xmlns:a16="http://schemas.microsoft.com/office/drawing/2014/main" id="{88159AB1-E2CC-DD46-BEAD-BB6ED6B50EE9}"/>
                </a:ext>
              </a:extLst>
            </p:cNvPr>
            <p:cNvSpPr/>
            <p:nvPr/>
          </p:nvSpPr>
          <p:spPr>
            <a:xfrm>
              <a:off x="5116366" y="4279489"/>
              <a:ext cx="740977" cy="77776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>
                  <a:solidFill>
                    <a:srgbClr val="3F1D5A"/>
                  </a:solidFill>
                </a:rPr>
                <a:t>#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C541B3A2-7213-0D41-AACA-EDFAC9BD723E}"/>
              </a:ext>
            </a:extLst>
          </p:cNvPr>
          <p:cNvGrpSpPr/>
          <p:nvPr/>
        </p:nvGrpSpPr>
        <p:grpSpPr>
          <a:xfrm>
            <a:off x="2207170" y="5236413"/>
            <a:ext cx="3645016" cy="780822"/>
            <a:chOff x="2207170" y="5568672"/>
            <a:chExt cx="3645016" cy="780822"/>
          </a:xfrm>
        </p:grpSpPr>
        <p:sp>
          <p:nvSpPr>
            <p:cNvPr id="84" name="Rectangle 83">
              <a:extLst>
                <a:ext uri="{FF2B5EF4-FFF2-40B4-BE49-F238E27FC236}">
                  <a16:creationId xmlns:a16="http://schemas.microsoft.com/office/drawing/2014/main" id="{D4256D67-4744-5A4A-9560-DEF23EF53945}"/>
                </a:ext>
              </a:extLst>
            </p:cNvPr>
            <p:cNvSpPr/>
            <p:nvPr/>
          </p:nvSpPr>
          <p:spPr>
            <a:xfrm>
              <a:off x="2207170" y="5571728"/>
              <a:ext cx="3636579" cy="777766"/>
            </a:xfrm>
            <a:prstGeom prst="rect">
              <a:avLst/>
            </a:prstGeom>
            <a:solidFill>
              <a:srgbClr val="3F1D5A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/>
                <a:t> ITEM 4</a:t>
              </a:r>
            </a:p>
          </p:txBody>
        </p:sp>
        <p:sp>
          <p:nvSpPr>
            <p:cNvPr id="90" name="Rectangle 89">
              <a:extLst>
                <a:ext uri="{FF2B5EF4-FFF2-40B4-BE49-F238E27FC236}">
                  <a16:creationId xmlns:a16="http://schemas.microsoft.com/office/drawing/2014/main" id="{ADC61E80-6F6B-7141-805B-B7F192CC82A5}"/>
                </a:ext>
              </a:extLst>
            </p:cNvPr>
            <p:cNvSpPr/>
            <p:nvPr/>
          </p:nvSpPr>
          <p:spPr>
            <a:xfrm>
              <a:off x="5111209" y="5568672"/>
              <a:ext cx="740977" cy="77776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>
                  <a:solidFill>
                    <a:srgbClr val="3F1D5A"/>
                  </a:solidFill>
                </a:rPr>
                <a:t>#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1061FA95-068D-664A-ACCA-1ACFD8C08581}"/>
              </a:ext>
            </a:extLst>
          </p:cNvPr>
          <p:cNvGrpSpPr/>
          <p:nvPr/>
        </p:nvGrpSpPr>
        <p:grpSpPr>
          <a:xfrm>
            <a:off x="6064469" y="2371884"/>
            <a:ext cx="3644462" cy="786398"/>
            <a:chOff x="6064470" y="2364305"/>
            <a:chExt cx="3644462" cy="786398"/>
          </a:xfrm>
        </p:grpSpPr>
        <p:sp>
          <p:nvSpPr>
            <p:cNvPr id="85" name="Rectangle 84">
              <a:extLst>
                <a:ext uri="{FF2B5EF4-FFF2-40B4-BE49-F238E27FC236}">
                  <a16:creationId xmlns:a16="http://schemas.microsoft.com/office/drawing/2014/main" id="{09903233-7917-A247-80BB-219E3D53D11A}"/>
                </a:ext>
              </a:extLst>
            </p:cNvPr>
            <p:cNvSpPr/>
            <p:nvPr/>
          </p:nvSpPr>
          <p:spPr>
            <a:xfrm>
              <a:off x="6064470" y="2372937"/>
              <a:ext cx="3636579" cy="777766"/>
            </a:xfrm>
            <a:prstGeom prst="rect">
              <a:avLst/>
            </a:prstGeom>
            <a:solidFill>
              <a:srgbClr val="3F1D5A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/>
                <a:t> ITEM 5</a:t>
              </a:r>
            </a:p>
          </p:txBody>
        </p:sp>
        <p:sp>
          <p:nvSpPr>
            <p:cNvPr id="91" name="Rectangle 90">
              <a:extLst>
                <a:ext uri="{FF2B5EF4-FFF2-40B4-BE49-F238E27FC236}">
                  <a16:creationId xmlns:a16="http://schemas.microsoft.com/office/drawing/2014/main" id="{B6D830B1-4741-774F-89B6-566C4C0B900A}"/>
                </a:ext>
              </a:extLst>
            </p:cNvPr>
            <p:cNvSpPr/>
            <p:nvPr/>
          </p:nvSpPr>
          <p:spPr>
            <a:xfrm>
              <a:off x="8967955" y="2364305"/>
              <a:ext cx="740977" cy="77776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>
                  <a:solidFill>
                    <a:srgbClr val="3F1D5A"/>
                  </a:solidFill>
                </a:rPr>
                <a:t>#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B9428144-D8DE-4545-9F47-1917036CC360}"/>
              </a:ext>
            </a:extLst>
          </p:cNvPr>
          <p:cNvGrpSpPr/>
          <p:nvPr/>
        </p:nvGrpSpPr>
        <p:grpSpPr>
          <a:xfrm>
            <a:off x="6062491" y="3321284"/>
            <a:ext cx="3637897" cy="783167"/>
            <a:chOff x="6064469" y="3327160"/>
            <a:chExt cx="3637897" cy="783167"/>
          </a:xfrm>
        </p:grpSpPr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FCB305C7-7543-A741-85E4-F40601FD8D71}"/>
                </a:ext>
              </a:extLst>
            </p:cNvPr>
            <p:cNvSpPr/>
            <p:nvPr/>
          </p:nvSpPr>
          <p:spPr>
            <a:xfrm>
              <a:off x="6064469" y="3332561"/>
              <a:ext cx="3636579" cy="777766"/>
            </a:xfrm>
            <a:prstGeom prst="rect">
              <a:avLst/>
            </a:prstGeom>
            <a:solidFill>
              <a:srgbClr val="3F1D5A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/>
                <a:t> ITEM 6</a:t>
              </a:r>
            </a:p>
          </p:txBody>
        </p:sp>
        <p:sp>
          <p:nvSpPr>
            <p:cNvPr id="92" name="Rectangle 91">
              <a:extLst>
                <a:ext uri="{FF2B5EF4-FFF2-40B4-BE49-F238E27FC236}">
                  <a16:creationId xmlns:a16="http://schemas.microsoft.com/office/drawing/2014/main" id="{CA51F48A-364F-894F-A716-0A7DB4FB1831}"/>
                </a:ext>
              </a:extLst>
            </p:cNvPr>
            <p:cNvSpPr/>
            <p:nvPr/>
          </p:nvSpPr>
          <p:spPr>
            <a:xfrm>
              <a:off x="8961389" y="3327160"/>
              <a:ext cx="740977" cy="77776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>
                  <a:solidFill>
                    <a:srgbClr val="3F1D5A"/>
                  </a:solidFill>
                </a:rPr>
                <a:t>#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0B6C18A-0B43-AC47-93D7-5027E5D023AA}"/>
              </a:ext>
            </a:extLst>
          </p:cNvPr>
          <p:cNvGrpSpPr/>
          <p:nvPr/>
        </p:nvGrpSpPr>
        <p:grpSpPr>
          <a:xfrm>
            <a:off x="6065127" y="4263580"/>
            <a:ext cx="3643804" cy="787785"/>
            <a:chOff x="6064469" y="4277518"/>
            <a:chExt cx="3643804" cy="787785"/>
          </a:xfrm>
        </p:grpSpPr>
        <p:sp>
          <p:nvSpPr>
            <p:cNvPr id="87" name="Rectangle 86">
              <a:extLst>
                <a:ext uri="{FF2B5EF4-FFF2-40B4-BE49-F238E27FC236}">
                  <a16:creationId xmlns:a16="http://schemas.microsoft.com/office/drawing/2014/main" id="{92D05683-1756-F34D-B414-CFF0BD41F9E2}"/>
                </a:ext>
              </a:extLst>
            </p:cNvPr>
            <p:cNvSpPr/>
            <p:nvPr/>
          </p:nvSpPr>
          <p:spPr>
            <a:xfrm>
              <a:off x="6064469" y="4287537"/>
              <a:ext cx="3636579" cy="777766"/>
            </a:xfrm>
            <a:prstGeom prst="rect">
              <a:avLst/>
            </a:prstGeom>
            <a:solidFill>
              <a:srgbClr val="3F1D5A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/>
                <a:t> ITEM 7</a:t>
              </a:r>
            </a:p>
          </p:txBody>
        </p:sp>
        <p:sp>
          <p:nvSpPr>
            <p:cNvPr id="93" name="Rectangle 92">
              <a:extLst>
                <a:ext uri="{FF2B5EF4-FFF2-40B4-BE49-F238E27FC236}">
                  <a16:creationId xmlns:a16="http://schemas.microsoft.com/office/drawing/2014/main" id="{F9D1FDE3-6649-1F46-B336-1D217A5DC5D0}"/>
                </a:ext>
              </a:extLst>
            </p:cNvPr>
            <p:cNvSpPr/>
            <p:nvPr/>
          </p:nvSpPr>
          <p:spPr>
            <a:xfrm>
              <a:off x="8967296" y="4277518"/>
              <a:ext cx="740977" cy="77776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>
                  <a:solidFill>
                    <a:srgbClr val="3F1D5A"/>
                  </a:solidFill>
                </a:rPr>
                <a:t>#</a:t>
              </a: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F798615A-BF02-A747-B86D-AB0142F2F33D}"/>
              </a:ext>
            </a:extLst>
          </p:cNvPr>
          <p:cNvGrpSpPr/>
          <p:nvPr/>
        </p:nvGrpSpPr>
        <p:grpSpPr>
          <a:xfrm>
            <a:off x="6063151" y="5239469"/>
            <a:ext cx="3665481" cy="788652"/>
            <a:chOff x="6043451" y="5228996"/>
            <a:chExt cx="3665481" cy="788652"/>
          </a:xfrm>
        </p:grpSpPr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8580D9F9-5AA7-DA43-AB6E-6C69ABEAF138}"/>
                </a:ext>
              </a:extLst>
            </p:cNvPr>
            <p:cNvSpPr/>
            <p:nvPr/>
          </p:nvSpPr>
          <p:spPr>
            <a:xfrm>
              <a:off x="6043451" y="5239882"/>
              <a:ext cx="3636579" cy="777766"/>
            </a:xfrm>
            <a:prstGeom prst="rect">
              <a:avLst/>
            </a:prstGeom>
            <a:solidFill>
              <a:srgbClr val="3F1D5A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/>
                <a:t> ITEM 8 (LEAST POINTS)</a:t>
              </a:r>
            </a:p>
          </p:txBody>
        </p:sp>
        <p:sp>
          <p:nvSpPr>
            <p:cNvPr id="94" name="Rectangle 93">
              <a:extLst>
                <a:ext uri="{FF2B5EF4-FFF2-40B4-BE49-F238E27FC236}">
                  <a16:creationId xmlns:a16="http://schemas.microsoft.com/office/drawing/2014/main" id="{D0DB33FF-7AC4-0C47-8266-97F880A9FA10}"/>
                </a:ext>
              </a:extLst>
            </p:cNvPr>
            <p:cNvSpPr/>
            <p:nvPr/>
          </p:nvSpPr>
          <p:spPr>
            <a:xfrm>
              <a:off x="8967955" y="5228996"/>
              <a:ext cx="740977" cy="77776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>
                  <a:solidFill>
                    <a:srgbClr val="3F1D5A"/>
                  </a:solidFill>
                </a:rPr>
                <a:t>#</a:t>
              </a:r>
            </a:p>
          </p:txBody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26E13CE2-D3EF-2548-8CA7-E9C40E705CF4}"/>
              </a:ext>
            </a:extLst>
          </p:cNvPr>
          <p:cNvSpPr/>
          <p:nvPr/>
        </p:nvSpPr>
        <p:spPr>
          <a:xfrm>
            <a:off x="247371" y="2705476"/>
            <a:ext cx="1182037" cy="1182037"/>
          </a:xfrm>
          <a:prstGeom prst="rect">
            <a:avLst/>
          </a:prstGeom>
          <a:solidFill>
            <a:srgbClr val="3F1D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819629B2-8544-D347-ACA8-E0DCD4807802}"/>
              </a:ext>
            </a:extLst>
          </p:cNvPr>
          <p:cNvSpPr txBox="1"/>
          <p:nvPr/>
        </p:nvSpPr>
        <p:spPr>
          <a:xfrm>
            <a:off x="247368" y="1807780"/>
            <a:ext cx="118203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>
                <a:solidFill>
                  <a:srgbClr val="3F1D5A"/>
                </a:solidFill>
              </a:rPr>
              <a:t>TEAM 1 STRIKES</a:t>
            </a: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58F2AC3C-A673-9A4E-82BE-4A14074F36A2}"/>
              </a:ext>
            </a:extLst>
          </p:cNvPr>
          <p:cNvSpPr/>
          <p:nvPr/>
        </p:nvSpPr>
        <p:spPr>
          <a:xfrm>
            <a:off x="246053" y="3973856"/>
            <a:ext cx="1182037" cy="1182037"/>
          </a:xfrm>
          <a:prstGeom prst="rect">
            <a:avLst/>
          </a:prstGeom>
          <a:solidFill>
            <a:srgbClr val="3F1D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93B02E06-B503-6A46-80F5-562E56DE54D0}"/>
              </a:ext>
            </a:extLst>
          </p:cNvPr>
          <p:cNvSpPr/>
          <p:nvPr/>
        </p:nvSpPr>
        <p:spPr>
          <a:xfrm>
            <a:off x="246052" y="5242236"/>
            <a:ext cx="1182037" cy="1182037"/>
          </a:xfrm>
          <a:prstGeom prst="rect">
            <a:avLst/>
          </a:prstGeom>
          <a:solidFill>
            <a:srgbClr val="3F1D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Cross 21">
            <a:extLst>
              <a:ext uri="{FF2B5EF4-FFF2-40B4-BE49-F238E27FC236}">
                <a16:creationId xmlns:a16="http://schemas.microsoft.com/office/drawing/2014/main" id="{4585899B-123F-494A-86D0-0000B44C699B}"/>
              </a:ext>
            </a:extLst>
          </p:cNvPr>
          <p:cNvSpPr/>
          <p:nvPr/>
        </p:nvSpPr>
        <p:spPr>
          <a:xfrm rot="18900000">
            <a:off x="311146" y="2770569"/>
            <a:ext cx="1051851" cy="1051851"/>
          </a:xfrm>
          <a:prstGeom prst="plus">
            <a:avLst>
              <a:gd name="adj" fmla="val 36562"/>
            </a:avLst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Cross 99">
            <a:extLst>
              <a:ext uri="{FF2B5EF4-FFF2-40B4-BE49-F238E27FC236}">
                <a16:creationId xmlns:a16="http://schemas.microsoft.com/office/drawing/2014/main" id="{C428114E-5050-9245-A42F-2B50D1CC18E6}"/>
              </a:ext>
            </a:extLst>
          </p:cNvPr>
          <p:cNvSpPr/>
          <p:nvPr/>
        </p:nvSpPr>
        <p:spPr>
          <a:xfrm rot="18900000">
            <a:off x="308625" y="4038949"/>
            <a:ext cx="1051851" cy="1051851"/>
          </a:xfrm>
          <a:prstGeom prst="plus">
            <a:avLst>
              <a:gd name="adj" fmla="val 36562"/>
            </a:avLst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Cross 100">
            <a:extLst>
              <a:ext uri="{FF2B5EF4-FFF2-40B4-BE49-F238E27FC236}">
                <a16:creationId xmlns:a16="http://schemas.microsoft.com/office/drawing/2014/main" id="{8FFCBF55-ABE0-F84D-B59A-121ADDFC7DD2}"/>
              </a:ext>
            </a:extLst>
          </p:cNvPr>
          <p:cNvSpPr/>
          <p:nvPr/>
        </p:nvSpPr>
        <p:spPr>
          <a:xfrm rot="18900000">
            <a:off x="307305" y="5307330"/>
            <a:ext cx="1051851" cy="1051851"/>
          </a:xfrm>
          <a:prstGeom prst="plus">
            <a:avLst>
              <a:gd name="adj" fmla="val 36562"/>
            </a:avLst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D6C56EE9-616D-8C4A-A530-9FF09574BC5E}"/>
              </a:ext>
            </a:extLst>
          </p:cNvPr>
          <p:cNvSpPr/>
          <p:nvPr/>
        </p:nvSpPr>
        <p:spPr>
          <a:xfrm>
            <a:off x="10467176" y="2705476"/>
            <a:ext cx="1182037" cy="1182037"/>
          </a:xfrm>
          <a:prstGeom prst="rect">
            <a:avLst/>
          </a:prstGeom>
          <a:solidFill>
            <a:srgbClr val="3F1D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951F0621-A19A-E74D-9F89-332D8D0A6D36}"/>
              </a:ext>
            </a:extLst>
          </p:cNvPr>
          <p:cNvSpPr txBox="1"/>
          <p:nvPr/>
        </p:nvSpPr>
        <p:spPr>
          <a:xfrm>
            <a:off x="10467173" y="1807780"/>
            <a:ext cx="118203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>
                <a:solidFill>
                  <a:srgbClr val="3F1D5A"/>
                </a:solidFill>
              </a:rPr>
              <a:t>TEAM 2 STRIKES</a:t>
            </a:r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663099E4-4D35-354C-8941-EF3A06D3754C}"/>
              </a:ext>
            </a:extLst>
          </p:cNvPr>
          <p:cNvSpPr/>
          <p:nvPr/>
        </p:nvSpPr>
        <p:spPr>
          <a:xfrm>
            <a:off x="10465858" y="3973856"/>
            <a:ext cx="1182037" cy="1182037"/>
          </a:xfrm>
          <a:prstGeom prst="rect">
            <a:avLst/>
          </a:prstGeom>
          <a:solidFill>
            <a:srgbClr val="3F1D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47384BC3-C456-F042-8AE4-1F98892B528F}"/>
              </a:ext>
            </a:extLst>
          </p:cNvPr>
          <p:cNvSpPr/>
          <p:nvPr/>
        </p:nvSpPr>
        <p:spPr>
          <a:xfrm>
            <a:off x="10465857" y="5242236"/>
            <a:ext cx="1182037" cy="1182037"/>
          </a:xfrm>
          <a:prstGeom prst="rect">
            <a:avLst/>
          </a:prstGeom>
          <a:solidFill>
            <a:srgbClr val="3F1D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Cross 109">
            <a:extLst>
              <a:ext uri="{FF2B5EF4-FFF2-40B4-BE49-F238E27FC236}">
                <a16:creationId xmlns:a16="http://schemas.microsoft.com/office/drawing/2014/main" id="{EC50513A-0495-5546-BE70-50485A1533E7}"/>
              </a:ext>
            </a:extLst>
          </p:cNvPr>
          <p:cNvSpPr/>
          <p:nvPr/>
        </p:nvSpPr>
        <p:spPr>
          <a:xfrm rot="18900000">
            <a:off x="10530951" y="2770569"/>
            <a:ext cx="1051851" cy="1051851"/>
          </a:xfrm>
          <a:prstGeom prst="plus">
            <a:avLst>
              <a:gd name="adj" fmla="val 36562"/>
            </a:avLst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Cross 110">
            <a:extLst>
              <a:ext uri="{FF2B5EF4-FFF2-40B4-BE49-F238E27FC236}">
                <a16:creationId xmlns:a16="http://schemas.microsoft.com/office/drawing/2014/main" id="{79F95D81-36A9-FB4C-BF8E-D9A24BA7A71C}"/>
              </a:ext>
            </a:extLst>
          </p:cNvPr>
          <p:cNvSpPr/>
          <p:nvPr/>
        </p:nvSpPr>
        <p:spPr>
          <a:xfrm rot="18900000">
            <a:off x="10528430" y="4038949"/>
            <a:ext cx="1051851" cy="1051851"/>
          </a:xfrm>
          <a:prstGeom prst="plus">
            <a:avLst>
              <a:gd name="adj" fmla="val 36562"/>
            </a:avLst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Cross 111">
            <a:extLst>
              <a:ext uri="{FF2B5EF4-FFF2-40B4-BE49-F238E27FC236}">
                <a16:creationId xmlns:a16="http://schemas.microsoft.com/office/drawing/2014/main" id="{D4BACD7F-9AB4-054A-89FC-C1F5E4F3879E}"/>
              </a:ext>
            </a:extLst>
          </p:cNvPr>
          <p:cNvSpPr/>
          <p:nvPr/>
        </p:nvSpPr>
        <p:spPr>
          <a:xfrm rot="18900000">
            <a:off x="10527110" y="5307330"/>
            <a:ext cx="1051851" cy="1051851"/>
          </a:xfrm>
          <a:prstGeom prst="plus">
            <a:avLst>
              <a:gd name="adj" fmla="val 36562"/>
            </a:avLst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ight Arrow 22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E126F25E-B257-8E45-AF57-93F3D7958A07}"/>
              </a:ext>
            </a:extLst>
          </p:cNvPr>
          <p:cNvSpPr/>
          <p:nvPr/>
        </p:nvSpPr>
        <p:spPr>
          <a:xfrm>
            <a:off x="10436547" y="382205"/>
            <a:ext cx="1232975" cy="867761"/>
          </a:xfrm>
          <a:prstGeom prst="rightArrow">
            <a:avLst/>
          </a:prstGeom>
          <a:solidFill>
            <a:schemeClr val="tx1"/>
          </a:solidFill>
          <a:ln>
            <a:solidFill>
              <a:srgbClr val="3F1D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>
                <a:solidFill>
                  <a:srgbClr val="3F1D5A"/>
                </a:solidFill>
              </a:rPr>
              <a:t>NEXT QUESTION</a:t>
            </a:r>
          </a:p>
        </p:txBody>
      </p:sp>
    </p:spTree>
    <p:extLst>
      <p:ext uri="{BB962C8B-B14F-4D97-AF65-F5344CB8AC3E}">
        <p14:creationId xmlns:p14="http://schemas.microsoft.com/office/powerpoint/2010/main" val="227305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7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1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6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0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9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6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0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8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</p:childTnLst>
        </p:cTn>
      </p:par>
    </p:tnLst>
    <p:bldLst>
      <p:bldP spid="22" grpId="0" animBg="1"/>
      <p:bldP spid="100" grpId="0" animBg="1"/>
      <p:bldP spid="101" grpId="0" animBg="1"/>
      <p:bldP spid="110" grpId="0" animBg="1"/>
      <p:bldP spid="111" grpId="0" animBg="1"/>
      <p:bldP spid="1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30"/>
          <p:cNvSpPr txBox="1"/>
          <p:nvPr/>
        </p:nvSpPr>
        <p:spPr>
          <a:xfrm>
            <a:off x="149407" y="164256"/>
            <a:ext cx="2354295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>
                <a:solidFill>
                  <a:srgbClr val="3F1D5A"/>
                </a:solidFill>
                <a:latin typeface="Impact"/>
                <a:cs typeface="Impact"/>
              </a:rPr>
              <a:t>QUESTION 3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13A5233-3AE0-E248-9EB3-32CEDBFC23FD}"/>
              </a:ext>
            </a:extLst>
          </p:cNvPr>
          <p:cNvSpPr/>
          <p:nvPr/>
        </p:nvSpPr>
        <p:spPr>
          <a:xfrm>
            <a:off x="1702675" y="1807780"/>
            <a:ext cx="8481849" cy="4782208"/>
          </a:xfrm>
          <a:prstGeom prst="rect">
            <a:avLst/>
          </a:prstGeom>
          <a:solidFill>
            <a:srgbClr val="F7CE4C"/>
          </a:solidFill>
          <a:ln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177E27E0-8359-2642-BC09-0388A639E21B}"/>
              </a:ext>
            </a:extLst>
          </p:cNvPr>
          <p:cNvSpPr/>
          <p:nvPr/>
        </p:nvSpPr>
        <p:spPr>
          <a:xfrm>
            <a:off x="1891863" y="1990633"/>
            <a:ext cx="8082454" cy="4416501"/>
          </a:xfrm>
          <a:prstGeom prst="rect">
            <a:avLst/>
          </a:prstGeom>
          <a:solidFill>
            <a:srgbClr val="F7CE4C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0F95A43-942D-1040-ADB3-BDF46B89B64D}"/>
              </a:ext>
            </a:extLst>
          </p:cNvPr>
          <p:cNvSpPr/>
          <p:nvPr/>
        </p:nvSpPr>
        <p:spPr>
          <a:xfrm>
            <a:off x="2207170" y="2369706"/>
            <a:ext cx="3636579" cy="777766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EF04C4EA-BA24-EB4A-BE71-8133E635A4E4}"/>
              </a:ext>
            </a:extLst>
          </p:cNvPr>
          <p:cNvSpPr/>
          <p:nvPr/>
        </p:nvSpPr>
        <p:spPr>
          <a:xfrm>
            <a:off x="2207170" y="3327160"/>
            <a:ext cx="3636579" cy="777766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4E749B57-ACA3-C44B-8E45-FF77835AE473}"/>
              </a:ext>
            </a:extLst>
          </p:cNvPr>
          <p:cNvSpPr/>
          <p:nvPr/>
        </p:nvSpPr>
        <p:spPr>
          <a:xfrm>
            <a:off x="2207170" y="4284614"/>
            <a:ext cx="3636579" cy="777766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9C93B8B-2530-9F4A-9992-0643F88DA5E0}"/>
              </a:ext>
            </a:extLst>
          </p:cNvPr>
          <p:cNvSpPr/>
          <p:nvPr/>
        </p:nvSpPr>
        <p:spPr>
          <a:xfrm>
            <a:off x="2207170" y="5242068"/>
            <a:ext cx="3636579" cy="777766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5C42403-52A6-5647-A958-148C385F3EE9}"/>
              </a:ext>
            </a:extLst>
          </p:cNvPr>
          <p:cNvSpPr/>
          <p:nvPr/>
        </p:nvSpPr>
        <p:spPr>
          <a:xfrm>
            <a:off x="6064469" y="2369706"/>
            <a:ext cx="3636580" cy="777766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AADF3F17-FEB5-3A4D-A1F2-600FB9AFB484}"/>
              </a:ext>
            </a:extLst>
          </p:cNvPr>
          <p:cNvSpPr/>
          <p:nvPr/>
        </p:nvSpPr>
        <p:spPr>
          <a:xfrm>
            <a:off x="6064469" y="3327160"/>
            <a:ext cx="3636580" cy="777766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0C727773-799E-8D4C-B420-F17DD020205C}"/>
              </a:ext>
            </a:extLst>
          </p:cNvPr>
          <p:cNvSpPr/>
          <p:nvPr/>
        </p:nvSpPr>
        <p:spPr>
          <a:xfrm>
            <a:off x="6064469" y="4284614"/>
            <a:ext cx="3636580" cy="777766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B60ECEEA-5501-EC43-9021-C8F7B91B8C1C}"/>
              </a:ext>
            </a:extLst>
          </p:cNvPr>
          <p:cNvSpPr/>
          <p:nvPr/>
        </p:nvSpPr>
        <p:spPr>
          <a:xfrm>
            <a:off x="6064469" y="5242068"/>
            <a:ext cx="3636580" cy="777766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314D451-B5BB-CE4A-9CF5-E673D2978E13}"/>
              </a:ext>
            </a:extLst>
          </p:cNvPr>
          <p:cNvSpPr txBox="1"/>
          <p:nvPr/>
        </p:nvSpPr>
        <p:spPr>
          <a:xfrm>
            <a:off x="1702675" y="870601"/>
            <a:ext cx="341369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>
                <a:solidFill>
                  <a:srgbClr val="3F1D5A"/>
                </a:solidFill>
              </a:rPr>
              <a:t>INSERT QUESTION 3 HERE….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622804FE-B442-AF42-AA84-9171317E940E}"/>
              </a:ext>
            </a:extLst>
          </p:cNvPr>
          <p:cNvSpPr/>
          <p:nvPr/>
        </p:nvSpPr>
        <p:spPr>
          <a:xfrm>
            <a:off x="3794231" y="2527361"/>
            <a:ext cx="462456" cy="462456"/>
          </a:xfrm>
          <a:prstGeom prst="ellipse">
            <a:avLst/>
          </a:prstGeom>
          <a:solidFill>
            <a:schemeClr val="tx1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3F1D5A"/>
                </a:solidFill>
              </a:rPr>
              <a:t>1</a:t>
            </a:r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BC88EFC0-3EE5-6B40-A89B-4A885995DA4A}"/>
              </a:ext>
            </a:extLst>
          </p:cNvPr>
          <p:cNvSpPr/>
          <p:nvPr/>
        </p:nvSpPr>
        <p:spPr>
          <a:xfrm>
            <a:off x="3794231" y="3484815"/>
            <a:ext cx="462456" cy="462456"/>
          </a:xfrm>
          <a:prstGeom prst="ellipse">
            <a:avLst/>
          </a:prstGeom>
          <a:solidFill>
            <a:schemeClr val="tx1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3F1D5A"/>
                </a:solidFill>
              </a:rPr>
              <a:t>2</a:t>
            </a: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C818E8BD-8138-1E4B-AA9C-BACBE0E46A24}"/>
              </a:ext>
            </a:extLst>
          </p:cNvPr>
          <p:cNvSpPr/>
          <p:nvPr/>
        </p:nvSpPr>
        <p:spPr>
          <a:xfrm>
            <a:off x="3794231" y="4442269"/>
            <a:ext cx="462456" cy="462456"/>
          </a:xfrm>
          <a:prstGeom prst="ellipse">
            <a:avLst/>
          </a:prstGeom>
          <a:solidFill>
            <a:schemeClr val="tx1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3F1D5A"/>
                </a:solidFill>
              </a:rPr>
              <a:t>3</a:t>
            </a:r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9BBE52BE-3EAD-9540-8C56-EA6852C5CBA1}"/>
              </a:ext>
            </a:extLst>
          </p:cNvPr>
          <p:cNvSpPr/>
          <p:nvPr/>
        </p:nvSpPr>
        <p:spPr>
          <a:xfrm>
            <a:off x="3794231" y="5399723"/>
            <a:ext cx="462456" cy="462456"/>
          </a:xfrm>
          <a:prstGeom prst="ellipse">
            <a:avLst/>
          </a:prstGeom>
          <a:solidFill>
            <a:schemeClr val="tx1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3F1D5A"/>
                </a:solidFill>
              </a:rPr>
              <a:t>4</a:t>
            </a:r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E6BC2D83-4554-784D-8D13-87DB51F4AE83}"/>
              </a:ext>
            </a:extLst>
          </p:cNvPr>
          <p:cNvSpPr/>
          <p:nvPr/>
        </p:nvSpPr>
        <p:spPr>
          <a:xfrm>
            <a:off x="7651531" y="2527361"/>
            <a:ext cx="462456" cy="462456"/>
          </a:xfrm>
          <a:prstGeom prst="ellipse">
            <a:avLst/>
          </a:prstGeom>
          <a:solidFill>
            <a:schemeClr val="tx1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3F1D5A"/>
                </a:solidFill>
              </a:rPr>
              <a:t>5</a:t>
            </a:r>
          </a:p>
        </p:txBody>
      </p:sp>
      <p:sp>
        <p:nvSpPr>
          <p:cNvPr id="76" name="Oval 75">
            <a:extLst>
              <a:ext uri="{FF2B5EF4-FFF2-40B4-BE49-F238E27FC236}">
                <a16:creationId xmlns:a16="http://schemas.microsoft.com/office/drawing/2014/main" id="{0F19694F-0F7E-F241-970E-B42622004168}"/>
              </a:ext>
            </a:extLst>
          </p:cNvPr>
          <p:cNvSpPr/>
          <p:nvPr/>
        </p:nvSpPr>
        <p:spPr>
          <a:xfrm>
            <a:off x="7651531" y="3484815"/>
            <a:ext cx="462456" cy="462456"/>
          </a:xfrm>
          <a:prstGeom prst="ellipse">
            <a:avLst/>
          </a:prstGeom>
          <a:solidFill>
            <a:schemeClr val="tx1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3F1D5A"/>
                </a:solidFill>
              </a:rPr>
              <a:t>6</a:t>
            </a:r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AF75CF3F-A208-414D-AFF5-03ECEE59F239}"/>
              </a:ext>
            </a:extLst>
          </p:cNvPr>
          <p:cNvSpPr/>
          <p:nvPr/>
        </p:nvSpPr>
        <p:spPr>
          <a:xfrm>
            <a:off x="7651531" y="4423467"/>
            <a:ext cx="462456" cy="462456"/>
          </a:xfrm>
          <a:prstGeom prst="ellipse">
            <a:avLst/>
          </a:prstGeom>
          <a:solidFill>
            <a:schemeClr val="tx1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3F1D5A"/>
                </a:solidFill>
              </a:rPr>
              <a:t>7</a:t>
            </a:r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C9DEA5DF-89AB-3F46-893F-2EF41C55B57E}"/>
              </a:ext>
            </a:extLst>
          </p:cNvPr>
          <p:cNvSpPr/>
          <p:nvPr/>
        </p:nvSpPr>
        <p:spPr>
          <a:xfrm>
            <a:off x="7651531" y="5379110"/>
            <a:ext cx="462456" cy="462456"/>
          </a:xfrm>
          <a:prstGeom prst="ellipse">
            <a:avLst/>
          </a:prstGeom>
          <a:solidFill>
            <a:schemeClr val="tx1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3F1D5A"/>
                </a:solidFill>
              </a:rPr>
              <a:t>8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3A1467C2-AD01-2E4D-A293-B5A105E38360}"/>
              </a:ext>
            </a:extLst>
          </p:cNvPr>
          <p:cNvGrpSpPr/>
          <p:nvPr/>
        </p:nvGrpSpPr>
        <p:grpSpPr>
          <a:xfrm>
            <a:off x="2209659" y="2381645"/>
            <a:ext cx="3636579" cy="780932"/>
            <a:chOff x="2209659" y="2381645"/>
            <a:chExt cx="3636579" cy="780932"/>
          </a:xfrm>
        </p:grpSpPr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3C523F36-80C9-E141-9384-CA5CA599DDAB}"/>
                </a:ext>
              </a:extLst>
            </p:cNvPr>
            <p:cNvSpPr/>
            <p:nvPr/>
          </p:nvSpPr>
          <p:spPr>
            <a:xfrm>
              <a:off x="2209659" y="2384811"/>
              <a:ext cx="3636579" cy="777766"/>
            </a:xfrm>
            <a:prstGeom prst="rect">
              <a:avLst/>
            </a:prstGeom>
            <a:solidFill>
              <a:srgbClr val="3F1D5A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/>
                <a:t> ITEM 1 (MOST POINTS)</a:t>
              </a:r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43B8E0BC-5497-6A4E-A2BF-31158F41AF8B}"/>
                </a:ext>
              </a:extLst>
            </p:cNvPr>
            <p:cNvSpPr/>
            <p:nvPr/>
          </p:nvSpPr>
          <p:spPr>
            <a:xfrm>
              <a:off x="5094755" y="2381645"/>
              <a:ext cx="740977" cy="77776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>
                  <a:solidFill>
                    <a:srgbClr val="3F1D5A"/>
                  </a:solidFill>
                </a:rPr>
                <a:t>#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B4019541-D3CC-F64C-8460-36F7C7E865D1}"/>
              </a:ext>
            </a:extLst>
          </p:cNvPr>
          <p:cNvGrpSpPr/>
          <p:nvPr/>
        </p:nvGrpSpPr>
        <p:grpSpPr>
          <a:xfrm>
            <a:off x="2210251" y="3326136"/>
            <a:ext cx="3647092" cy="782850"/>
            <a:chOff x="2210251" y="3326136"/>
            <a:chExt cx="3647092" cy="782850"/>
          </a:xfrm>
        </p:grpSpPr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09421160-0EF4-C54A-9902-E31EB91D4E2C}"/>
                </a:ext>
              </a:extLst>
            </p:cNvPr>
            <p:cNvSpPr/>
            <p:nvPr/>
          </p:nvSpPr>
          <p:spPr>
            <a:xfrm>
              <a:off x="2210251" y="3326136"/>
              <a:ext cx="3636579" cy="777766"/>
            </a:xfrm>
            <a:prstGeom prst="rect">
              <a:avLst/>
            </a:prstGeom>
            <a:solidFill>
              <a:srgbClr val="3F1D5A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/>
                <a:t> ITEM 2</a:t>
              </a:r>
            </a:p>
          </p:txBody>
        </p:sp>
        <p:sp>
          <p:nvSpPr>
            <p:cNvPr id="88" name="Rectangle 87">
              <a:extLst>
                <a:ext uri="{FF2B5EF4-FFF2-40B4-BE49-F238E27FC236}">
                  <a16:creationId xmlns:a16="http://schemas.microsoft.com/office/drawing/2014/main" id="{8F6D973B-FDDE-CC49-B7B7-80735212905A}"/>
                </a:ext>
              </a:extLst>
            </p:cNvPr>
            <p:cNvSpPr/>
            <p:nvPr/>
          </p:nvSpPr>
          <p:spPr>
            <a:xfrm>
              <a:off x="5116366" y="3331220"/>
              <a:ext cx="740977" cy="77776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>
                  <a:solidFill>
                    <a:srgbClr val="3F1D5A"/>
                  </a:solidFill>
                </a:rPr>
                <a:t>#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D2CD6524-AFA6-1E41-8A79-6DB21BBE2D10}"/>
              </a:ext>
            </a:extLst>
          </p:cNvPr>
          <p:cNvGrpSpPr/>
          <p:nvPr/>
        </p:nvGrpSpPr>
        <p:grpSpPr>
          <a:xfrm>
            <a:off x="2199946" y="4289285"/>
            <a:ext cx="3639660" cy="779725"/>
            <a:chOff x="2217683" y="4279489"/>
            <a:chExt cx="3639660" cy="779725"/>
          </a:xfrm>
        </p:grpSpPr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DB24183B-5161-EB4C-9530-FB85801AC0F5}"/>
                </a:ext>
              </a:extLst>
            </p:cNvPr>
            <p:cNvSpPr/>
            <p:nvPr/>
          </p:nvSpPr>
          <p:spPr>
            <a:xfrm>
              <a:off x="2217683" y="4281448"/>
              <a:ext cx="3636579" cy="777766"/>
            </a:xfrm>
            <a:prstGeom prst="rect">
              <a:avLst/>
            </a:prstGeom>
            <a:solidFill>
              <a:srgbClr val="3F1D5A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/>
                <a:t> ITEM 3</a:t>
              </a:r>
            </a:p>
          </p:txBody>
        </p:sp>
        <p:sp>
          <p:nvSpPr>
            <p:cNvPr id="89" name="Rectangle 88">
              <a:extLst>
                <a:ext uri="{FF2B5EF4-FFF2-40B4-BE49-F238E27FC236}">
                  <a16:creationId xmlns:a16="http://schemas.microsoft.com/office/drawing/2014/main" id="{88159AB1-E2CC-DD46-BEAD-BB6ED6B50EE9}"/>
                </a:ext>
              </a:extLst>
            </p:cNvPr>
            <p:cNvSpPr/>
            <p:nvPr/>
          </p:nvSpPr>
          <p:spPr>
            <a:xfrm>
              <a:off x="5116366" y="4279489"/>
              <a:ext cx="740977" cy="77776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>
                  <a:solidFill>
                    <a:srgbClr val="3F1D5A"/>
                  </a:solidFill>
                </a:rPr>
                <a:t>#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C541B3A2-7213-0D41-AACA-EDFAC9BD723E}"/>
              </a:ext>
            </a:extLst>
          </p:cNvPr>
          <p:cNvGrpSpPr/>
          <p:nvPr/>
        </p:nvGrpSpPr>
        <p:grpSpPr>
          <a:xfrm>
            <a:off x="2207170" y="5236413"/>
            <a:ext cx="3645016" cy="780822"/>
            <a:chOff x="2207170" y="5568672"/>
            <a:chExt cx="3645016" cy="780822"/>
          </a:xfrm>
        </p:grpSpPr>
        <p:sp>
          <p:nvSpPr>
            <p:cNvPr id="84" name="Rectangle 83">
              <a:extLst>
                <a:ext uri="{FF2B5EF4-FFF2-40B4-BE49-F238E27FC236}">
                  <a16:creationId xmlns:a16="http://schemas.microsoft.com/office/drawing/2014/main" id="{D4256D67-4744-5A4A-9560-DEF23EF53945}"/>
                </a:ext>
              </a:extLst>
            </p:cNvPr>
            <p:cNvSpPr/>
            <p:nvPr/>
          </p:nvSpPr>
          <p:spPr>
            <a:xfrm>
              <a:off x="2207170" y="5571728"/>
              <a:ext cx="3636579" cy="777766"/>
            </a:xfrm>
            <a:prstGeom prst="rect">
              <a:avLst/>
            </a:prstGeom>
            <a:solidFill>
              <a:srgbClr val="3F1D5A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/>
                <a:t> ITEM 4</a:t>
              </a:r>
            </a:p>
          </p:txBody>
        </p:sp>
        <p:sp>
          <p:nvSpPr>
            <p:cNvPr id="90" name="Rectangle 89">
              <a:extLst>
                <a:ext uri="{FF2B5EF4-FFF2-40B4-BE49-F238E27FC236}">
                  <a16:creationId xmlns:a16="http://schemas.microsoft.com/office/drawing/2014/main" id="{ADC61E80-6F6B-7141-805B-B7F192CC82A5}"/>
                </a:ext>
              </a:extLst>
            </p:cNvPr>
            <p:cNvSpPr/>
            <p:nvPr/>
          </p:nvSpPr>
          <p:spPr>
            <a:xfrm>
              <a:off x="5111209" y="5568672"/>
              <a:ext cx="740977" cy="77776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>
                  <a:solidFill>
                    <a:srgbClr val="3F1D5A"/>
                  </a:solidFill>
                </a:rPr>
                <a:t>#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1061FA95-068D-664A-ACCA-1ACFD8C08581}"/>
              </a:ext>
            </a:extLst>
          </p:cNvPr>
          <p:cNvGrpSpPr/>
          <p:nvPr/>
        </p:nvGrpSpPr>
        <p:grpSpPr>
          <a:xfrm>
            <a:off x="6064469" y="2371884"/>
            <a:ext cx="3644462" cy="786398"/>
            <a:chOff x="6064470" y="2364305"/>
            <a:chExt cx="3644462" cy="786398"/>
          </a:xfrm>
        </p:grpSpPr>
        <p:sp>
          <p:nvSpPr>
            <p:cNvPr id="85" name="Rectangle 84">
              <a:extLst>
                <a:ext uri="{FF2B5EF4-FFF2-40B4-BE49-F238E27FC236}">
                  <a16:creationId xmlns:a16="http://schemas.microsoft.com/office/drawing/2014/main" id="{09903233-7917-A247-80BB-219E3D53D11A}"/>
                </a:ext>
              </a:extLst>
            </p:cNvPr>
            <p:cNvSpPr/>
            <p:nvPr/>
          </p:nvSpPr>
          <p:spPr>
            <a:xfrm>
              <a:off x="6064470" y="2372937"/>
              <a:ext cx="3636579" cy="777766"/>
            </a:xfrm>
            <a:prstGeom prst="rect">
              <a:avLst/>
            </a:prstGeom>
            <a:solidFill>
              <a:srgbClr val="3F1D5A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/>
                <a:t> ITEM 5</a:t>
              </a:r>
            </a:p>
          </p:txBody>
        </p:sp>
        <p:sp>
          <p:nvSpPr>
            <p:cNvPr id="91" name="Rectangle 90">
              <a:extLst>
                <a:ext uri="{FF2B5EF4-FFF2-40B4-BE49-F238E27FC236}">
                  <a16:creationId xmlns:a16="http://schemas.microsoft.com/office/drawing/2014/main" id="{B6D830B1-4741-774F-89B6-566C4C0B900A}"/>
                </a:ext>
              </a:extLst>
            </p:cNvPr>
            <p:cNvSpPr/>
            <p:nvPr/>
          </p:nvSpPr>
          <p:spPr>
            <a:xfrm>
              <a:off x="8967955" y="2364305"/>
              <a:ext cx="740977" cy="77776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>
                  <a:solidFill>
                    <a:srgbClr val="3F1D5A"/>
                  </a:solidFill>
                </a:rPr>
                <a:t>#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B9428144-D8DE-4545-9F47-1917036CC360}"/>
              </a:ext>
            </a:extLst>
          </p:cNvPr>
          <p:cNvGrpSpPr/>
          <p:nvPr/>
        </p:nvGrpSpPr>
        <p:grpSpPr>
          <a:xfrm>
            <a:off x="6062491" y="3321284"/>
            <a:ext cx="3637897" cy="783167"/>
            <a:chOff x="6064469" y="3327160"/>
            <a:chExt cx="3637897" cy="783167"/>
          </a:xfrm>
        </p:grpSpPr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FCB305C7-7543-A741-85E4-F40601FD8D71}"/>
                </a:ext>
              </a:extLst>
            </p:cNvPr>
            <p:cNvSpPr/>
            <p:nvPr/>
          </p:nvSpPr>
          <p:spPr>
            <a:xfrm>
              <a:off x="6064469" y="3332561"/>
              <a:ext cx="3636579" cy="777766"/>
            </a:xfrm>
            <a:prstGeom prst="rect">
              <a:avLst/>
            </a:prstGeom>
            <a:solidFill>
              <a:srgbClr val="3F1D5A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/>
                <a:t> ITEM 6</a:t>
              </a:r>
            </a:p>
          </p:txBody>
        </p:sp>
        <p:sp>
          <p:nvSpPr>
            <p:cNvPr id="92" name="Rectangle 91">
              <a:extLst>
                <a:ext uri="{FF2B5EF4-FFF2-40B4-BE49-F238E27FC236}">
                  <a16:creationId xmlns:a16="http://schemas.microsoft.com/office/drawing/2014/main" id="{CA51F48A-364F-894F-A716-0A7DB4FB1831}"/>
                </a:ext>
              </a:extLst>
            </p:cNvPr>
            <p:cNvSpPr/>
            <p:nvPr/>
          </p:nvSpPr>
          <p:spPr>
            <a:xfrm>
              <a:off x="8961389" y="3327160"/>
              <a:ext cx="740977" cy="77776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>
                  <a:solidFill>
                    <a:srgbClr val="3F1D5A"/>
                  </a:solidFill>
                </a:rPr>
                <a:t>#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0B6C18A-0B43-AC47-93D7-5027E5D023AA}"/>
              </a:ext>
            </a:extLst>
          </p:cNvPr>
          <p:cNvGrpSpPr/>
          <p:nvPr/>
        </p:nvGrpSpPr>
        <p:grpSpPr>
          <a:xfrm>
            <a:off x="6065127" y="4263580"/>
            <a:ext cx="3643804" cy="787785"/>
            <a:chOff x="6064469" y="4277518"/>
            <a:chExt cx="3643804" cy="787785"/>
          </a:xfrm>
        </p:grpSpPr>
        <p:sp>
          <p:nvSpPr>
            <p:cNvPr id="87" name="Rectangle 86">
              <a:extLst>
                <a:ext uri="{FF2B5EF4-FFF2-40B4-BE49-F238E27FC236}">
                  <a16:creationId xmlns:a16="http://schemas.microsoft.com/office/drawing/2014/main" id="{92D05683-1756-F34D-B414-CFF0BD41F9E2}"/>
                </a:ext>
              </a:extLst>
            </p:cNvPr>
            <p:cNvSpPr/>
            <p:nvPr/>
          </p:nvSpPr>
          <p:spPr>
            <a:xfrm>
              <a:off x="6064469" y="4287537"/>
              <a:ext cx="3636579" cy="777766"/>
            </a:xfrm>
            <a:prstGeom prst="rect">
              <a:avLst/>
            </a:prstGeom>
            <a:solidFill>
              <a:srgbClr val="3F1D5A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/>
                <a:t> ITEM 7</a:t>
              </a:r>
            </a:p>
          </p:txBody>
        </p:sp>
        <p:sp>
          <p:nvSpPr>
            <p:cNvPr id="93" name="Rectangle 92">
              <a:extLst>
                <a:ext uri="{FF2B5EF4-FFF2-40B4-BE49-F238E27FC236}">
                  <a16:creationId xmlns:a16="http://schemas.microsoft.com/office/drawing/2014/main" id="{F9D1FDE3-6649-1F46-B336-1D217A5DC5D0}"/>
                </a:ext>
              </a:extLst>
            </p:cNvPr>
            <p:cNvSpPr/>
            <p:nvPr/>
          </p:nvSpPr>
          <p:spPr>
            <a:xfrm>
              <a:off x="8967296" y="4277518"/>
              <a:ext cx="740977" cy="77776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>
                  <a:solidFill>
                    <a:srgbClr val="3F1D5A"/>
                  </a:solidFill>
                </a:rPr>
                <a:t>#</a:t>
              </a: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F798615A-BF02-A747-B86D-AB0142F2F33D}"/>
              </a:ext>
            </a:extLst>
          </p:cNvPr>
          <p:cNvGrpSpPr/>
          <p:nvPr/>
        </p:nvGrpSpPr>
        <p:grpSpPr>
          <a:xfrm>
            <a:off x="6063151" y="5239469"/>
            <a:ext cx="3665481" cy="788652"/>
            <a:chOff x="6043451" y="5228996"/>
            <a:chExt cx="3665481" cy="788652"/>
          </a:xfrm>
        </p:grpSpPr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8580D9F9-5AA7-DA43-AB6E-6C69ABEAF138}"/>
                </a:ext>
              </a:extLst>
            </p:cNvPr>
            <p:cNvSpPr/>
            <p:nvPr/>
          </p:nvSpPr>
          <p:spPr>
            <a:xfrm>
              <a:off x="6043451" y="5239882"/>
              <a:ext cx="3636579" cy="777766"/>
            </a:xfrm>
            <a:prstGeom prst="rect">
              <a:avLst/>
            </a:prstGeom>
            <a:solidFill>
              <a:srgbClr val="3F1D5A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/>
                <a:t> ITEM 8 (LEAST POINTS)</a:t>
              </a:r>
            </a:p>
          </p:txBody>
        </p:sp>
        <p:sp>
          <p:nvSpPr>
            <p:cNvPr id="94" name="Rectangle 93">
              <a:extLst>
                <a:ext uri="{FF2B5EF4-FFF2-40B4-BE49-F238E27FC236}">
                  <a16:creationId xmlns:a16="http://schemas.microsoft.com/office/drawing/2014/main" id="{D0DB33FF-7AC4-0C47-8266-97F880A9FA10}"/>
                </a:ext>
              </a:extLst>
            </p:cNvPr>
            <p:cNvSpPr/>
            <p:nvPr/>
          </p:nvSpPr>
          <p:spPr>
            <a:xfrm>
              <a:off x="8967955" y="5228996"/>
              <a:ext cx="740977" cy="77776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>
                  <a:solidFill>
                    <a:srgbClr val="3F1D5A"/>
                  </a:solidFill>
                </a:rPr>
                <a:t>#</a:t>
              </a:r>
            </a:p>
          </p:txBody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26E13CE2-D3EF-2548-8CA7-E9C40E705CF4}"/>
              </a:ext>
            </a:extLst>
          </p:cNvPr>
          <p:cNvSpPr/>
          <p:nvPr/>
        </p:nvSpPr>
        <p:spPr>
          <a:xfrm>
            <a:off x="247371" y="2705476"/>
            <a:ext cx="1182037" cy="1182037"/>
          </a:xfrm>
          <a:prstGeom prst="rect">
            <a:avLst/>
          </a:prstGeom>
          <a:solidFill>
            <a:srgbClr val="3F1D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819629B2-8544-D347-ACA8-E0DCD4807802}"/>
              </a:ext>
            </a:extLst>
          </p:cNvPr>
          <p:cNvSpPr txBox="1"/>
          <p:nvPr/>
        </p:nvSpPr>
        <p:spPr>
          <a:xfrm>
            <a:off x="247368" y="1807780"/>
            <a:ext cx="118203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>
                <a:solidFill>
                  <a:srgbClr val="3F1D5A"/>
                </a:solidFill>
              </a:rPr>
              <a:t>TEAM 1 STRIKES</a:t>
            </a: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58F2AC3C-A673-9A4E-82BE-4A14074F36A2}"/>
              </a:ext>
            </a:extLst>
          </p:cNvPr>
          <p:cNvSpPr/>
          <p:nvPr/>
        </p:nvSpPr>
        <p:spPr>
          <a:xfrm>
            <a:off x="246053" y="3973856"/>
            <a:ext cx="1182037" cy="1182037"/>
          </a:xfrm>
          <a:prstGeom prst="rect">
            <a:avLst/>
          </a:prstGeom>
          <a:solidFill>
            <a:srgbClr val="3F1D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93B02E06-B503-6A46-80F5-562E56DE54D0}"/>
              </a:ext>
            </a:extLst>
          </p:cNvPr>
          <p:cNvSpPr/>
          <p:nvPr/>
        </p:nvSpPr>
        <p:spPr>
          <a:xfrm>
            <a:off x="246052" y="5242236"/>
            <a:ext cx="1182037" cy="1182037"/>
          </a:xfrm>
          <a:prstGeom prst="rect">
            <a:avLst/>
          </a:prstGeom>
          <a:solidFill>
            <a:srgbClr val="3F1D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Cross 21">
            <a:extLst>
              <a:ext uri="{FF2B5EF4-FFF2-40B4-BE49-F238E27FC236}">
                <a16:creationId xmlns:a16="http://schemas.microsoft.com/office/drawing/2014/main" id="{4585899B-123F-494A-86D0-0000B44C699B}"/>
              </a:ext>
            </a:extLst>
          </p:cNvPr>
          <p:cNvSpPr/>
          <p:nvPr/>
        </p:nvSpPr>
        <p:spPr>
          <a:xfrm rot="18900000">
            <a:off x="311146" y="2770569"/>
            <a:ext cx="1051851" cy="1051851"/>
          </a:xfrm>
          <a:prstGeom prst="plus">
            <a:avLst>
              <a:gd name="adj" fmla="val 36562"/>
            </a:avLst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Cross 99">
            <a:extLst>
              <a:ext uri="{FF2B5EF4-FFF2-40B4-BE49-F238E27FC236}">
                <a16:creationId xmlns:a16="http://schemas.microsoft.com/office/drawing/2014/main" id="{C428114E-5050-9245-A42F-2B50D1CC18E6}"/>
              </a:ext>
            </a:extLst>
          </p:cNvPr>
          <p:cNvSpPr/>
          <p:nvPr/>
        </p:nvSpPr>
        <p:spPr>
          <a:xfrm rot="18900000">
            <a:off x="308625" y="4038949"/>
            <a:ext cx="1051851" cy="1051851"/>
          </a:xfrm>
          <a:prstGeom prst="plus">
            <a:avLst>
              <a:gd name="adj" fmla="val 36562"/>
            </a:avLst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Cross 100">
            <a:extLst>
              <a:ext uri="{FF2B5EF4-FFF2-40B4-BE49-F238E27FC236}">
                <a16:creationId xmlns:a16="http://schemas.microsoft.com/office/drawing/2014/main" id="{8FFCBF55-ABE0-F84D-B59A-121ADDFC7DD2}"/>
              </a:ext>
            </a:extLst>
          </p:cNvPr>
          <p:cNvSpPr/>
          <p:nvPr/>
        </p:nvSpPr>
        <p:spPr>
          <a:xfrm rot="18900000">
            <a:off x="307305" y="5307330"/>
            <a:ext cx="1051851" cy="1051851"/>
          </a:xfrm>
          <a:prstGeom prst="plus">
            <a:avLst>
              <a:gd name="adj" fmla="val 36562"/>
            </a:avLst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D6C56EE9-616D-8C4A-A530-9FF09574BC5E}"/>
              </a:ext>
            </a:extLst>
          </p:cNvPr>
          <p:cNvSpPr/>
          <p:nvPr/>
        </p:nvSpPr>
        <p:spPr>
          <a:xfrm>
            <a:off x="10467176" y="2705476"/>
            <a:ext cx="1182037" cy="1182037"/>
          </a:xfrm>
          <a:prstGeom prst="rect">
            <a:avLst/>
          </a:prstGeom>
          <a:solidFill>
            <a:srgbClr val="3F1D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951F0621-A19A-E74D-9F89-332D8D0A6D36}"/>
              </a:ext>
            </a:extLst>
          </p:cNvPr>
          <p:cNvSpPr txBox="1"/>
          <p:nvPr/>
        </p:nvSpPr>
        <p:spPr>
          <a:xfrm>
            <a:off x="10467173" y="1807780"/>
            <a:ext cx="118203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>
                <a:solidFill>
                  <a:srgbClr val="3F1D5A"/>
                </a:solidFill>
              </a:rPr>
              <a:t>TEAM 2 STRIKES</a:t>
            </a:r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663099E4-4D35-354C-8941-EF3A06D3754C}"/>
              </a:ext>
            </a:extLst>
          </p:cNvPr>
          <p:cNvSpPr/>
          <p:nvPr/>
        </p:nvSpPr>
        <p:spPr>
          <a:xfrm>
            <a:off x="10465858" y="3973856"/>
            <a:ext cx="1182037" cy="1182037"/>
          </a:xfrm>
          <a:prstGeom prst="rect">
            <a:avLst/>
          </a:prstGeom>
          <a:solidFill>
            <a:srgbClr val="3F1D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47384BC3-C456-F042-8AE4-1F98892B528F}"/>
              </a:ext>
            </a:extLst>
          </p:cNvPr>
          <p:cNvSpPr/>
          <p:nvPr/>
        </p:nvSpPr>
        <p:spPr>
          <a:xfrm>
            <a:off x="10465857" y="5242236"/>
            <a:ext cx="1182037" cy="1182037"/>
          </a:xfrm>
          <a:prstGeom prst="rect">
            <a:avLst/>
          </a:prstGeom>
          <a:solidFill>
            <a:srgbClr val="3F1D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Cross 109">
            <a:extLst>
              <a:ext uri="{FF2B5EF4-FFF2-40B4-BE49-F238E27FC236}">
                <a16:creationId xmlns:a16="http://schemas.microsoft.com/office/drawing/2014/main" id="{EC50513A-0495-5546-BE70-50485A1533E7}"/>
              </a:ext>
            </a:extLst>
          </p:cNvPr>
          <p:cNvSpPr/>
          <p:nvPr/>
        </p:nvSpPr>
        <p:spPr>
          <a:xfrm rot="18900000">
            <a:off x="10530951" y="2770569"/>
            <a:ext cx="1051851" cy="1051851"/>
          </a:xfrm>
          <a:prstGeom prst="plus">
            <a:avLst>
              <a:gd name="adj" fmla="val 36562"/>
            </a:avLst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Cross 110">
            <a:extLst>
              <a:ext uri="{FF2B5EF4-FFF2-40B4-BE49-F238E27FC236}">
                <a16:creationId xmlns:a16="http://schemas.microsoft.com/office/drawing/2014/main" id="{79F95D81-36A9-FB4C-BF8E-D9A24BA7A71C}"/>
              </a:ext>
            </a:extLst>
          </p:cNvPr>
          <p:cNvSpPr/>
          <p:nvPr/>
        </p:nvSpPr>
        <p:spPr>
          <a:xfrm rot="18900000">
            <a:off x="10528430" y="4038949"/>
            <a:ext cx="1051851" cy="1051851"/>
          </a:xfrm>
          <a:prstGeom prst="plus">
            <a:avLst>
              <a:gd name="adj" fmla="val 36562"/>
            </a:avLst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Cross 111">
            <a:extLst>
              <a:ext uri="{FF2B5EF4-FFF2-40B4-BE49-F238E27FC236}">
                <a16:creationId xmlns:a16="http://schemas.microsoft.com/office/drawing/2014/main" id="{D4BACD7F-9AB4-054A-89FC-C1F5E4F3879E}"/>
              </a:ext>
            </a:extLst>
          </p:cNvPr>
          <p:cNvSpPr/>
          <p:nvPr/>
        </p:nvSpPr>
        <p:spPr>
          <a:xfrm rot="18900000">
            <a:off x="10527110" y="5307330"/>
            <a:ext cx="1051851" cy="1051851"/>
          </a:xfrm>
          <a:prstGeom prst="plus">
            <a:avLst>
              <a:gd name="adj" fmla="val 36562"/>
            </a:avLst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ight Arrow 22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E126F25E-B257-8E45-AF57-93F3D7958A07}"/>
              </a:ext>
            </a:extLst>
          </p:cNvPr>
          <p:cNvSpPr/>
          <p:nvPr/>
        </p:nvSpPr>
        <p:spPr>
          <a:xfrm>
            <a:off x="10436547" y="382205"/>
            <a:ext cx="1232975" cy="867761"/>
          </a:xfrm>
          <a:prstGeom prst="rightArrow">
            <a:avLst/>
          </a:prstGeom>
          <a:solidFill>
            <a:schemeClr val="tx1"/>
          </a:solidFill>
          <a:ln>
            <a:solidFill>
              <a:srgbClr val="3F1D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>
                <a:solidFill>
                  <a:srgbClr val="3F1D5A"/>
                </a:solidFill>
              </a:rPr>
              <a:t>NEXT QUESTION</a:t>
            </a:r>
          </a:p>
        </p:txBody>
      </p:sp>
    </p:spTree>
    <p:extLst>
      <p:ext uri="{BB962C8B-B14F-4D97-AF65-F5344CB8AC3E}">
        <p14:creationId xmlns:p14="http://schemas.microsoft.com/office/powerpoint/2010/main" val="2481320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7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1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6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0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9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6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0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8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</p:childTnLst>
        </p:cTn>
      </p:par>
    </p:tnLst>
    <p:bldLst>
      <p:bldP spid="22" grpId="0" animBg="1"/>
      <p:bldP spid="100" grpId="0" animBg="1"/>
      <p:bldP spid="101" grpId="0" animBg="1"/>
      <p:bldP spid="110" grpId="0" animBg="1"/>
      <p:bldP spid="111" grpId="0" animBg="1"/>
      <p:bldP spid="1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30"/>
          <p:cNvSpPr txBox="1"/>
          <p:nvPr/>
        </p:nvSpPr>
        <p:spPr>
          <a:xfrm>
            <a:off x="149407" y="164256"/>
            <a:ext cx="2354295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>
                <a:solidFill>
                  <a:srgbClr val="3F1D5A"/>
                </a:solidFill>
                <a:latin typeface="Impact"/>
                <a:cs typeface="Impact"/>
              </a:rPr>
              <a:t>QUESTION 4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13A5233-3AE0-E248-9EB3-32CEDBFC23FD}"/>
              </a:ext>
            </a:extLst>
          </p:cNvPr>
          <p:cNvSpPr/>
          <p:nvPr/>
        </p:nvSpPr>
        <p:spPr>
          <a:xfrm>
            <a:off x="1702675" y="1807780"/>
            <a:ext cx="8481849" cy="4782208"/>
          </a:xfrm>
          <a:prstGeom prst="rect">
            <a:avLst/>
          </a:prstGeom>
          <a:solidFill>
            <a:srgbClr val="F7CE4C"/>
          </a:solidFill>
          <a:ln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177E27E0-8359-2642-BC09-0388A639E21B}"/>
              </a:ext>
            </a:extLst>
          </p:cNvPr>
          <p:cNvSpPr/>
          <p:nvPr/>
        </p:nvSpPr>
        <p:spPr>
          <a:xfrm>
            <a:off x="1891863" y="1990633"/>
            <a:ext cx="8082454" cy="4416501"/>
          </a:xfrm>
          <a:prstGeom prst="rect">
            <a:avLst/>
          </a:prstGeom>
          <a:solidFill>
            <a:srgbClr val="F7CE4C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0F95A43-942D-1040-ADB3-BDF46B89B64D}"/>
              </a:ext>
            </a:extLst>
          </p:cNvPr>
          <p:cNvSpPr/>
          <p:nvPr/>
        </p:nvSpPr>
        <p:spPr>
          <a:xfrm>
            <a:off x="2207170" y="2369706"/>
            <a:ext cx="3636579" cy="777766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EF04C4EA-BA24-EB4A-BE71-8133E635A4E4}"/>
              </a:ext>
            </a:extLst>
          </p:cNvPr>
          <p:cNvSpPr/>
          <p:nvPr/>
        </p:nvSpPr>
        <p:spPr>
          <a:xfrm>
            <a:off x="2207170" y="3327160"/>
            <a:ext cx="3636579" cy="777766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4E749B57-ACA3-C44B-8E45-FF77835AE473}"/>
              </a:ext>
            </a:extLst>
          </p:cNvPr>
          <p:cNvSpPr/>
          <p:nvPr/>
        </p:nvSpPr>
        <p:spPr>
          <a:xfrm>
            <a:off x="2207170" y="4284614"/>
            <a:ext cx="3636579" cy="777766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9C93B8B-2530-9F4A-9992-0643F88DA5E0}"/>
              </a:ext>
            </a:extLst>
          </p:cNvPr>
          <p:cNvSpPr/>
          <p:nvPr/>
        </p:nvSpPr>
        <p:spPr>
          <a:xfrm>
            <a:off x="2207170" y="5242068"/>
            <a:ext cx="3636579" cy="777766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5C42403-52A6-5647-A958-148C385F3EE9}"/>
              </a:ext>
            </a:extLst>
          </p:cNvPr>
          <p:cNvSpPr/>
          <p:nvPr/>
        </p:nvSpPr>
        <p:spPr>
          <a:xfrm>
            <a:off x="6064469" y="2369706"/>
            <a:ext cx="3636580" cy="777766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AADF3F17-FEB5-3A4D-A1F2-600FB9AFB484}"/>
              </a:ext>
            </a:extLst>
          </p:cNvPr>
          <p:cNvSpPr/>
          <p:nvPr/>
        </p:nvSpPr>
        <p:spPr>
          <a:xfrm>
            <a:off x="6064469" y="3327160"/>
            <a:ext cx="3636580" cy="777766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0C727773-799E-8D4C-B420-F17DD020205C}"/>
              </a:ext>
            </a:extLst>
          </p:cNvPr>
          <p:cNvSpPr/>
          <p:nvPr/>
        </p:nvSpPr>
        <p:spPr>
          <a:xfrm>
            <a:off x="6064469" y="4284614"/>
            <a:ext cx="3636580" cy="777766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B60ECEEA-5501-EC43-9021-C8F7B91B8C1C}"/>
              </a:ext>
            </a:extLst>
          </p:cNvPr>
          <p:cNvSpPr/>
          <p:nvPr/>
        </p:nvSpPr>
        <p:spPr>
          <a:xfrm>
            <a:off x="6064469" y="5242068"/>
            <a:ext cx="3636580" cy="777766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314D451-B5BB-CE4A-9CF5-E673D2978E13}"/>
              </a:ext>
            </a:extLst>
          </p:cNvPr>
          <p:cNvSpPr txBox="1"/>
          <p:nvPr/>
        </p:nvSpPr>
        <p:spPr>
          <a:xfrm>
            <a:off x="1702675" y="870601"/>
            <a:ext cx="341369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>
                <a:solidFill>
                  <a:srgbClr val="3F1D5A"/>
                </a:solidFill>
              </a:rPr>
              <a:t>INSERT QUESTION 4 HERE….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622804FE-B442-AF42-AA84-9171317E940E}"/>
              </a:ext>
            </a:extLst>
          </p:cNvPr>
          <p:cNvSpPr/>
          <p:nvPr/>
        </p:nvSpPr>
        <p:spPr>
          <a:xfrm>
            <a:off x="3794231" y="2527361"/>
            <a:ext cx="462456" cy="462456"/>
          </a:xfrm>
          <a:prstGeom prst="ellipse">
            <a:avLst/>
          </a:prstGeom>
          <a:solidFill>
            <a:schemeClr val="tx1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3F1D5A"/>
                </a:solidFill>
              </a:rPr>
              <a:t>1</a:t>
            </a:r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BC88EFC0-3EE5-6B40-A89B-4A885995DA4A}"/>
              </a:ext>
            </a:extLst>
          </p:cNvPr>
          <p:cNvSpPr/>
          <p:nvPr/>
        </p:nvSpPr>
        <p:spPr>
          <a:xfrm>
            <a:off x="3794231" y="3484815"/>
            <a:ext cx="462456" cy="462456"/>
          </a:xfrm>
          <a:prstGeom prst="ellipse">
            <a:avLst/>
          </a:prstGeom>
          <a:solidFill>
            <a:schemeClr val="tx1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3F1D5A"/>
                </a:solidFill>
              </a:rPr>
              <a:t>2</a:t>
            </a: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C818E8BD-8138-1E4B-AA9C-BACBE0E46A24}"/>
              </a:ext>
            </a:extLst>
          </p:cNvPr>
          <p:cNvSpPr/>
          <p:nvPr/>
        </p:nvSpPr>
        <p:spPr>
          <a:xfrm>
            <a:off x="3794231" y="4442269"/>
            <a:ext cx="462456" cy="462456"/>
          </a:xfrm>
          <a:prstGeom prst="ellipse">
            <a:avLst/>
          </a:prstGeom>
          <a:solidFill>
            <a:schemeClr val="tx1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3F1D5A"/>
                </a:solidFill>
              </a:rPr>
              <a:t>3</a:t>
            </a:r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9BBE52BE-3EAD-9540-8C56-EA6852C5CBA1}"/>
              </a:ext>
            </a:extLst>
          </p:cNvPr>
          <p:cNvSpPr/>
          <p:nvPr/>
        </p:nvSpPr>
        <p:spPr>
          <a:xfrm>
            <a:off x="3794231" y="5399723"/>
            <a:ext cx="462456" cy="462456"/>
          </a:xfrm>
          <a:prstGeom prst="ellipse">
            <a:avLst/>
          </a:prstGeom>
          <a:solidFill>
            <a:schemeClr val="tx1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3F1D5A"/>
                </a:solidFill>
              </a:rPr>
              <a:t>4</a:t>
            </a:r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E6BC2D83-4554-784D-8D13-87DB51F4AE83}"/>
              </a:ext>
            </a:extLst>
          </p:cNvPr>
          <p:cNvSpPr/>
          <p:nvPr/>
        </p:nvSpPr>
        <p:spPr>
          <a:xfrm>
            <a:off x="7651531" y="2527361"/>
            <a:ext cx="462456" cy="462456"/>
          </a:xfrm>
          <a:prstGeom prst="ellipse">
            <a:avLst/>
          </a:prstGeom>
          <a:solidFill>
            <a:schemeClr val="tx1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3F1D5A"/>
                </a:solidFill>
              </a:rPr>
              <a:t>5</a:t>
            </a:r>
          </a:p>
        </p:txBody>
      </p:sp>
      <p:sp>
        <p:nvSpPr>
          <p:cNvPr id="76" name="Oval 75">
            <a:extLst>
              <a:ext uri="{FF2B5EF4-FFF2-40B4-BE49-F238E27FC236}">
                <a16:creationId xmlns:a16="http://schemas.microsoft.com/office/drawing/2014/main" id="{0F19694F-0F7E-F241-970E-B42622004168}"/>
              </a:ext>
            </a:extLst>
          </p:cNvPr>
          <p:cNvSpPr/>
          <p:nvPr/>
        </p:nvSpPr>
        <p:spPr>
          <a:xfrm>
            <a:off x="7651531" y="3484815"/>
            <a:ext cx="462456" cy="462456"/>
          </a:xfrm>
          <a:prstGeom prst="ellipse">
            <a:avLst/>
          </a:prstGeom>
          <a:solidFill>
            <a:schemeClr val="tx1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3F1D5A"/>
                </a:solidFill>
              </a:rPr>
              <a:t>6</a:t>
            </a:r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AF75CF3F-A208-414D-AFF5-03ECEE59F239}"/>
              </a:ext>
            </a:extLst>
          </p:cNvPr>
          <p:cNvSpPr/>
          <p:nvPr/>
        </p:nvSpPr>
        <p:spPr>
          <a:xfrm>
            <a:off x="7651531" y="4423467"/>
            <a:ext cx="462456" cy="462456"/>
          </a:xfrm>
          <a:prstGeom prst="ellipse">
            <a:avLst/>
          </a:prstGeom>
          <a:solidFill>
            <a:schemeClr val="tx1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3F1D5A"/>
                </a:solidFill>
              </a:rPr>
              <a:t>7</a:t>
            </a:r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C9DEA5DF-89AB-3F46-893F-2EF41C55B57E}"/>
              </a:ext>
            </a:extLst>
          </p:cNvPr>
          <p:cNvSpPr/>
          <p:nvPr/>
        </p:nvSpPr>
        <p:spPr>
          <a:xfrm>
            <a:off x="7651531" y="5379110"/>
            <a:ext cx="462456" cy="462456"/>
          </a:xfrm>
          <a:prstGeom prst="ellipse">
            <a:avLst/>
          </a:prstGeom>
          <a:solidFill>
            <a:schemeClr val="tx1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3F1D5A"/>
                </a:solidFill>
              </a:rPr>
              <a:t>8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3A1467C2-AD01-2E4D-A293-B5A105E38360}"/>
              </a:ext>
            </a:extLst>
          </p:cNvPr>
          <p:cNvGrpSpPr/>
          <p:nvPr/>
        </p:nvGrpSpPr>
        <p:grpSpPr>
          <a:xfrm>
            <a:off x="2209659" y="2381645"/>
            <a:ext cx="3636579" cy="780932"/>
            <a:chOff x="2209659" y="2381645"/>
            <a:chExt cx="3636579" cy="780932"/>
          </a:xfrm>
        </p:grpSpPr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3C523F36-80C9-E141-9384-CA5CA599DDAB}"/>
                </a:ext>
              </a:extLst>
            </p:cNvPr>
            <p:cNvSpPr/>
            <p:nvPr/>
          </p:nvSpPr>
          <p:spPr>
            <a:xfrm>
              <a:off x="2209659" y="2384811"/>
              <a:ext cx="3636579" cy="777766"/>
            </a:xfrm>
            <a:prstGeom prst="rect">
              <a:avLst/>
            </a:prstGeom>
            <a:solidFill>
              <a:srgbClr val="3F1D5A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/>
                <a:t> ITEM 1 (MOST POINTS)</a:t>
              </a:r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43B8E0BC-5497-6A4E-A2BF-31158F41AF8B}"/>
                </a:ext>
              </a:extLst>
            </p:cNvPr>
            <p:cNvSpPr/>
            <p:nvPr/>
          </p:nvSpPr>
          <p:spPr>
            <a:xfrm>
              <a:off x="5094755" y="2381645"/>
              <a:ext cx="740977" cy="77776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>
                  <a:solidFill>
                    <a:srgbClr val="3F1D5A"/>
                  </a:solidFill>
                </a:rPr>
                <a:t>#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B4019541-D3CC-F64C-8460-36F7C7E865D1}"/>
              </a:ext>
            </a:extLst>
          </p:cNvPr>
          <p:cNvGrpSpPr/>
          <p:nvPr/>
        </p:nvGrpSpPr>
        <p:grpSpPr>
          <a:xfrm>
            <a:off x="2210251" y="3326136"/>
            <a:ext cx="3647092" cy="782850"/>
            <a:chOff x="2210251" y="3326136"/>
            <a:chExt cx="3647092" cy="782850"/>
          </a:xfrm>
        </p:grpSpPr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09421160-0EF4-C54A-9902-E31EB91D4E2C}"/>
                </a:ext>
              </a:extLst>
            </p:cNvPr>
            <p:cNvSpPr/>
            <p:nvPr/>
          </p:nvSpPr>
          <p:spPr>
            <a:xfrm>
              <a:off x="2210251" y="3326136"/>
              <a:ext cx="3636579" cy="777766"/>
            </a:xfrm>
            <a:prstGeom prst="rect">
              <a:avLst/>
            </a:prstGeom>
            <a:solidFill>
              <a:srgbClr val="3F1D5A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/>
                <a:t> ITEM 2</a:t>
              </a:r>
            </a:p>
          </p:txBody>
        </p:sp>
        <p:sp>
          <p:nvSpPr>
            <p:cNvPr id="88" name="Rectangle 87">
              <a:extLst>
                <a:ext uri="{FF2B5EF4-FFF2-40B4-BE49-F238E27FC236}">
                  <a16:creationId xmlns:a16="http://schemas.microsoft.com/office/drawing/2014/main" id="{8F6D973B-FDDE-CC49-B7B7-80735212905A}"/>
                </a:ext>
              </a:extLst>
            </p:cNvPr>
            <p:cNvSpPr/>
            <p:nvPr/>
          </p:nvSpPr>
          <p:spPr>
            <a:xfrm>
              <a:off x="5116366" y="3331220"/>
              <a:ext cx="740977" cy="77776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>
                  <a:solidFill>
                    <a:srgbClr val="3F1D5A"/>
                  </a:solidFill>
                </a:rPr>
                <a:t>#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D2CD6524-AFA6-1E41-8A79-6DB21BBE2D10}"/>
              </a:ext>
            </a:extLst>
          </p:cNvPr>
          <p:cNvGrpSpPr/>
          <p:nvPr/>
        </p:nvGrpSpPr>
        <p:grpSpPr>
          <a:xfrm>
            <a:off x="2199946" y="4289285"/>
            <a:ext cx="3639660" cy="779725"/>
            <a:chOff x="2217683" y="4279489"/>
            <a:chExt cx="3639660" cy="779725"/>
          </a:xfrm>
        </p:grpSpPr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DB24183B-5161-EB4C-9530-FB85801AC0F5}"/>
                </a:ext>
              </a:extLst>
            </p:cNvPr>
            <p:cNvSpPr/>
            <p:nvPr/>
          </p:nvSpPr>
          <p:spPr>
            <a:xfrm>
              <a:off x="2217683" y="4281448"/>
              <a:ext cx="3636579" cy="777766"/>
            </a:xfrm>
            <a:prstGeom prst="rect">
              <a:avLst/>
            </a:prstGeom>
            <a:solidFill>
              <a:srgbClr val="3F1D5A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/>
                <a:t> ITEM 3</a:t>
              </a:r>
            </a:p>
          </p:txBody>
        </p:sp>
        <p:sp>
          <p:nvSpPr>
            <p:cNvPr id="89" name="Rectangle 88">
              <a:extLst>
                <a:ext uri="{FF2B5EF4-FFF2-40B4-BE49-F238E27FC236}">
                  <a16:creationId xmlns:a16="http://schemas.microsoft.com/office/drawing/2014/main" id="{88159AB1-E2CC-DD46-BEAD-BB6ED6B50EE9}"/>
                </a:ext>
              </a:extLst>
            </p:cNvPr>
            <p:cNvSpPr/>
            <p:nvPr/>
          </p:nvSpPr>
          <p:spPr>
            <a:xfrm>
              <a:off x="5116366" y="4279489"/>
              <a:ext cx="740977" cy="77776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>
                  <a:solidFill>
                    <a:srgbClr val="3F1D5A"/>
                  </a:solidFill>
                </a:rPr>
                <a:t>#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C541B3A2-7213-0D41-AACA-EDFAC9BD723E}"/>
              </a:ext>
            </a:extLst>
          </p:cNvPr>
          <p:cNvGrpSpPr/>
          <p:nvPr/>
        </p:nvGrpSpPr>
        <p:grpSpPr>
          <a:xfrm>
            <a:off x="2207170" y="5236413"/>
            <a:ext cx="3645016" cy="780822"/>
            <a:chOff x="2207170" y="5568672"/>
            <a:chExt cx="3645016" cy="780822"/>
          </a:xfrm>
        </p:grpSpPr>
        <p:sp>
          <p:nvSpPr>
            <p:cNvPr id="84" name="Rectangle 83">
              <a:extLst>
                <a:ext uri="{FF2B5EF4-FFF2-40B4-BE49-F238E27FC236}">
                  <a16:creationId xmlns:a16="http://schemas.microsoft.com/office/drawing/2014/main" id="{D4256D67-4744-5A4A-9560-DEF23EF53945}"/>
                </a:ext>
              </a:extLst>
            </p:cNvPr>
            <p:cNvSpPr/>
            <p:nvPr/>
          </p:nvSpPr>
          <p:spPr>
            <a:xfrm>
              <a:off x="2207170" y="5571728"/>
              <a:ext cx="3636579" cy="777766"/>
            </a:xfrm>
            <a:prstGeom prst="rect">
              <a:avLst/>
            </a:prstGeom>
            <a:solidFill>
              <a:srgbClr val="3F1D5A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/>
                <a:t> ITEM 4</a:t>
              </a:r>
            </a:p>
          </p:txBody>
        </p:sp>
        <p:sp>
          <p:nvSpPr>
            <p:cNvPr id="90" name="Rectangle 89">
              <a:extLst>
                <a:ext uri="{FF2B5EF4-FFF2-40B4-BE49-F238E27FC236}">
                  <a16:creationId xmlns:a16="http://schemas.microsoft.com/office/drawing/2014/main" id="{ADC61E80-6F6B-7141-805B-B7F192CC82A5}"/>
                </a:ext>
              </a:extLst>
            </p:cNvPr>
            <p:cNvSpPr/>
            <p:nvPr/>
          </p:nvSpPr>
          <p:spPr>
            <a:xfrm>
              <a:off x="5111209" y="5568672"/>
              <a:ext cx="740977" cy="77776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>
                  <a:solidFill>
                    <a:srgbClr val="3F1D5A"/>
                  </a:solidFill>
                </a:rPr>
                <a:t>#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1061FA95-068D-664A-ACCA-1ACFD8C08581}"/>
              </a:ext>
            </a:extLst>
          </p:cNvPr>
          <p:cNvGrpSpPr/>
          <p:nvPr/>
        </p:nvGrpSpPr>
        <p:grpSpPr>
          <a:xfrm>
            <a:off x="6064469" y="2371884"/>
            <a:ext cx="3644462" cy="786398"/>
            <a:chOff x="6064470" y="2364305"/>
            <a:chExt cx="3644462" cy="786398"/>
          </a:xfrm>
        </p:grpSpPr>
        <p:sp>
          <p:nvSpPr>
            <p:cNvPr id="85" name="Rectangle 84">
              <a:extLst>
                <a:ext uri="{FF2B5EF4-FFF2-40B4-BE49-F238E27FC236}">
                  <a16:creationId xmlns:a16="http://schemas.microsoft.com/office/drawing/2014/main" id="{09903233-7917-A247-80BB-219E3D53D11A}"/>
                </a:ext>
              </a:extLst>
            </p:cNvPr>
            <p:cNvSpPr/>
            <p:nvPr/>
          </p:nvSpPr>
          <p:spPr>
            <a:xfrm>
              <a:off x="6064470" y="2372937"/>
              <a:ext cx="3636579" cy="777766"/>
            </a:xfrm>
            <a:prstGeom prst="rect">
              <a:avLst/>
            </a:prstGeom>
            <a:solidFill>
              <a:srgbClr val="3F1D5A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/>
                <a:t> ITEM 5</a:t>
              </a:r>
            </a:p>
          </p:txBody>
        </p:sp>
        <p:sp>
          <p:nvSpPr>
            <p:cNvPr id="91" name="Rectangle 90">
              <a:extLst>
                <a:ext uri="{FF2B5EF4-FFF2-40B4-BE49-F238E27FC236}">
                  <a16:creationId xmlns:a16="http://schemas.microsoft.com/office/drawing/2014/main" id="{B6D830B1-4741-774F-89B6-566C4C0B900A}"/>
                </a:ext>
              </a:extLst>
            </p:cNvPr>
            <p:cNvSpPr/>
            <p:nvPr/>
          </p:nvSpPr>
          <p:spPr>
            <a:xfrm>
              <a:off x="8967955" y="2364305"/>
              <a:ext cx="740977" cy="77776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>
                  <a:solidFill>
                    <a:srgbClr val="3F1D5A"/>
                  </a:solidFill>
                </a:rPr>
                <a:t>#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B9428144-D8DE-4545-9F47-1917036CC360}"/>
              </a:ext>
            </a:extLst>
          </p:cNvPr>
          <p:cNvGrpSpPr/>
          <p:nvPr/>
        </p:nvGrpSpPr>
        <p:grpSpPr>
          <a:xfrm>
            <a:off x="6062491" y="3321284"/>
            <a:ext cx="3637897" cy="783167"/>
            <a:chOff x="6064469" y="3327160"/>
            <a:chExt cx="3637897" cy="783167"/>
          </a:xfrm>
        </p:grpSpPr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FCB305C7-7543-A741-85E4-F40601FD8D71}"/>
                </a:ext>
              </a:extLst>
            </p:cNvPr>
            <p:cNvSpPr/>
            <p:nvPr/>
          </p:nvSpPr>
          <p:spPr>
            <a:xfrm>
              <a:off x="6064469" y="3332561"/>
              <a:ext cx="3636579" cy="777766"/>
            </a:xfrm>
            <a:prstGeom prst="rect">
              <a:avLst/>
            </a:prstGeom>
            <a:solidFill>
              <a:srgbClr val="3F1D5A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/>
                <a:t> ITEM 6</a:t>
              </a:r>
            </a:p>
          </p:txBody>
        </p:sp>
        <p:sp>
          <p:nvSpPr>
            <p:cNvPr id="92" name="Rectangle 91">
              <a:extLst>
                <a:ext uri="{FF2B5EF4-FFF2-40B4-BE49-F238E27FC236}">
                  <a16:creationId xmlns:a16="http://schemas.microsoft.com/office/drawing/2014/main" id="{CA51F48A-364F-894F-A716-0A7DB4FB1831}"/>
                </a:ext>
              </a:extLst>
            </p:cNvPr>
            <p:cNvSpPr/>
            <p:nvPr/>
          </p:nvSpPr>
          <p:spPr>
            <a:xfrm>
              <a:off x="8961389" y="3327160"/>
              <a:ext cx="740977" cy="77776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>
                  <a:solidFill>
                    <a:srgbClr val="3F1D5A"/>
                  </a:solidFill>
                </a:rPr>
                <a:t>#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0B6C18A-0B43-AC47-93D7-5027E5D023AA}"/>
              </a:ext>
            </a:extLst>
          </p:cNvPr>
          <p:cNvGrpSpPr/>
          <p:nvPr/>
        </p:nvGrpSpPr>
        <p:grpSpPr>
          <a:xfrm>
            <a:off x="6065127" y="4263580"/>
            <a:ext cx="3643804" cy="787785"/>
            <a:chOff x="6064469" y="4277518"/>
            <a:chExt cx="3643804" cy="787785"/>
          </a:xfrm>
        </p:grpSpPr>
        <p:sp>
          <p:nvSpPr>
            <p:cNvPr id="87" name="Rectangle 86">
              <a:extLst>
                <a:ext uri="{FF2B5EF4-FFF2-40B4-BE49-F238E27FC236}">
                  <a16:creationId xmlns:a16="http://schemas.microsoft.com/office/drawing/2014/main" id="{92D05683-1756-F34D-B414-CFF0BD41F9E2}"/>
                </a:ext>
              </a:extLst>
            </p:cNvPr>
            <p:cNvSpPr/>
            <p:nvPr/>
          </p:nvSpPr>
          <p:spPr>
            <a:xfrm>
              <a:off x="6064469" y="4287537"/>
              <a:ext cx="3636579" cy="777766"/>
            </a:xfrm>
            <a:prstGeom prst="rect">
              <a:avLst/>
            </a:prstGeom>
            <a:solidFill>
              <a:srgbClr val="3F1D5A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/>
                <a:t> ITEM 7</a:t>
              </a:r>
            </a:p>
          </p:txBody>
        </p:sp>
        <p:sp>
          <p:nvSpPr>
            <p:cNvPr id="93" name="Rectangle 92">
              <a:extLst>
                <a:ext uri="{FF2B5EF4-FFF2-40B4-BE49-F238E27FC236}">
                  <a16:creationId xmlns:a16="http://schemas.microsoft.com/office/drawing/2014/main" id="{F9D1FDE3-6649-1F46-B336-1D217A5DC5D0}"/>
                </a:ext>
              </a:extLst>
            </p:cNvPr>
            <p:cNvSpPr/>
            <p:nvPr/>
          </p:nvSpPr>
          <p:spPr>
            <a:xfrm>
              <a:off x="8967296" y="4277518"/>
              <a:ext cx="740977" cy="77776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>
                  <a:solidFill>
                    <a:srgbClr val="3F1D5A"/>
                  </a:solidFill>
                </a:rPr>
                <a:t>#</a:t>
              </a: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F798615A-BF02-A747-B86D-AB0142F2F33D}"/>
              </a:ext>
            </a:extLst>
          </p:cNvPr>
          <p:cNvGrpSpPr/>
          <p:nvPr/>
        </p:nvGrpSpPr>
        <p:grpSpPr>
          <a:xfrm>
            <a:off x="6063151" y="5239469"/>
            <a:ext cx="3665481" cy="788652"/>
            <a:chOff x="6043451" y="5228996"/>
            <a:chExt cx="3665481" cy="788652"/>
          </a:xfrm>
        </p:grpSpPr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8580D9F9-5AA7-DA43-AB6E-6C69ABEAF138}"/>
                </a:ext>
              </a:extLst>
            </p:cNvPr>
            <p:cNvSpPr/>
            <p:nvPr/>
          </p:nvSpPr>
          <p:spPr>
            <a:xfrm>
              <a:off x="6043451" y="5239882"/>
              <a:ext cx="3636579" cy="777766"/>
            </a:xfrm>
            <a:prstGeom prst="rect">
              <a:avLst/>
            </a:prstGeom>
            <a:solidFill>
              <a:srgbClr val="3F1D5A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/>
                <a:t> ITEM 8 (LEAST POINTS)</a:t>
              </a:r>
            </a:p>
          </p:txBody>
        </p:sp>
        <p:sp>
          <p:nvSpPr>
            <p:cNvPr id="94" name="Rectangle 93">
              <a:extLst>
                <a:ext uri="{FF2B5EF4-FFF2-40B4-BE49-F238E27FC236}">
                  <a16:creationId xmlns:a16="http://schemas.microsoft.com/office/drawing/2014/main" id="{D0DB33FF-7AC4-0C47-8266-97F880A9FA10}"/>
                </a:ext>
              </a:extLst>
            </p:cNvPr>
            <p:cNvSpPr/>
            <p:nvPr/>
          </p:nvSpPr>
          <p:spPr>
            <a:xfrm>
              <a:off x="8967955" y="5228996"/>
              <a:ext cx="740977" cy="77776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>
                  <a:solidFill>
                    <a:srgbClr val="3F1D5A"/>
                  </a:solidFill>
                </a:rPr>
                <a:t>#</a:t>
              </a:r>
            </a:p>
          </p:txBody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26E13CE2-D3EF-2548-8CA7-E9C40E705CF4}"/>
              </a:ext>
            </a:extLst>
          </p:cNvPr>
          <p:cNvSpPr/>
          <p:nvPr/>
        </p:nvSpPr>
        <p:spPr>
          <a:xfrm>
            <a:off x="247371" y="2705476"/>
            <a:ext cx="1182037" cy="1182037"/>
          </a:xfrm>
          <a:prstGeom prst="rect">
            <a:avLst/>
          </a:prstGeom>
          <a:solidFill>
            <a:srgbClr val="3F1D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819629B2-8544-D347-ACA8-E0DCD4807802}"/>
              </a:ext>
            </a:extLst>
          </p:cNvPr>
          <p:cNvSpPr txBox="1"/>
          <p:nvPr/>
        </p:nvSpPr>
        <p:spPr>
          <a:xfrm>
            <a:off x="247368" y="1807780"/>
            <a:ext cx="118203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>
                <a:solidFill>
                  <a:srgbClr val="3F1D5A"/>
                </a:solidFill>
              </a:rPr>
              <a:t>TEAM 1 STRIKES</a:t>
            </a: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58F2AC3C-A673-9A4E-82BE-4A14074F36A2}"/>
              </a:ext>
            </a:extLst>
          </p:cNvPr>
          <p:cNvSpPr/>
          <p:nvPr/>
        </p:nvSpPr>
        <p:spPr>
          <a:xfrm>
            <a:off x="246053" y="3973856"/>
            <a:ext cx="1182037" cy="1182037"/>
          </a:xfrm>
          <a:prstGeom prst="rect">
            <a:avLst/>
          </a:prstGeom>
          <a:solidFill>
            <a:srgbClr val="3F1D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93B02E06-B503-6A46-80F5-562E56DE54D0}"/>
              </a:ext>
            </a:extLst>
          </p:cNvPr>
          <p:cNvSpPr/>
          <p:nvPr/>
        </p:nvSpPr>
        <p:spPr>
          <a:xfrm>
            <a:off x="246052" y="5242236"/>
            <a:ext cx="1182037" cy="1182037"/>
          </a:xfrm>
          <a:prstGeom prst="rect">
            <a:avLst/>
          </a:prstGeom>
          <a:solidFill>
            <a:srgbClr val="3F1D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Cross 21">
            <a:extLst>
              <a:ext uri="{FF2B5EF4-FFF2-40B4-BE49-F238E27FC236}">
                <a16:creationId xmlns:a16="http://schemas.microsoft.com/office/drawing/2014/main" id="{4585899B-123F-494A-86D0-0000B44C699B}"/>
              </a:ext>
            </a:extLst>
          </p:cNvPr>
          <p:cNvSpPr/>
          <p:nvPr/>
        </p:nvSpPr>
        <p:spPr>
          <a:xfrm rot="18900000">
            <a:off x="311146" y="2770569"/>
            <a:ext cx="1051851" cy="1051851"/>
          </a:xfrm>
          <a:prstGeom prst="plus">
            <a:avLst>
              <a:gd name="adj" fmla="val 36562"/>
            </a:avLst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Cross 99">
            <a:extLst>
              <a:ext uri="{FF2B5EF4-FFF2-40B4-BE49-F238E27FC236}">
                <a16:creationId xmlns:a16="http://schemas.microsoft.com/office/drawing/2014/main" id="{C428114E-5050-9245-A42F-2B50D1CC18E6}"/>
              </a:ext>
            </a:extLst>
          </p:cNvPr>
          <p:cNvSpPr/>
          <p:nvPr/>
        </p:nvSpPr>
        <p:spPr>
          <a:xfrm rot="18900000">
            <a:off x="308625" y="4038949"/>
            <a:ext cx="1051851" cy="1051851"/>
          </a:xfrm>
          <a:prstGeom prst="plus">
            <a:avLst>
              <a:gd name="adj" fmla="val 36562"/>
            </a:avLst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Cross 100">
            <a:extLst>
              <a:ext uri="{FF2B5EF4-FFF2-40B4-BE49-F238E27FC236}">
                <a16:creationId xmlns:a16="http://schemas.microsoft.com/office/drawing/2014/main" id="{8FFCBF55-ABE0-F84D-B59A-121ADDFC7DD2}"/>
              </a:ext>
            </a:extLst>
          </p:cNvPr>
          <p:cNvSpPr/>
          <p:nvPr/>
        </p:nvSpPr>
        <p:spPr>
          <a:xfrm rot="18900000">
            <a:off x="307305" y="5307330"/>
            <a:ext cx="1051851" cy="1051851"/>
          </a:xfrm>
          <a:prstGeom prst="plus">
            <a:avLst>
              <a:gd name="adj" fmla="val 36562"/>
            </a:avLst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D6C56EE9-616D-8C4A-A530-9FF09574BC5E}"/>
              </a:ext>
            </a:extLst>
          </p:cNvPr>
          <p:cNvSpPr/>
          <p:nvPr/>
        </p:nvSpPr>
        <p:spPr>
          <a:xfrm>
            <a:off x="10467176" y="2705476"/>
            <a:ext cx="1182037" cy="1182037"/>
          </a:xfrm>
          <a:prstGeom prst="rect">
            <a:avLst/>
          </a:prstGeom>
          <a:solidFill>
            <a:srgbClr val="3F1D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951F0621-A19A-E74D-9F89-332D8D0A6D36}"/>
              </a:ext>
            </a:extLst>
          </p:cNvPr>
          <p:cNvSpPr txBox="1"/>
          <p:nvPr/>
        </p:nvSpPr>
        <p:spPr>
          <a:xfrm>
            <a:off x="10467173" y="1807780"/>
            <a:ext cx="118203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>
                <a:solidFill>
                  <a:srgbClr val="3F1D5A"/>
                </a:solidFill>
              </a:rPr>
              <a:t>TEAM 2 STRIKES</a:t>
            </a:r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663099E4-4D35-354C-8941-EF3A06D3754C}"/>
              </a:ext>
            </a:extLst>
          </p:cNvPr>
          <p:cNvSpPr/>
          <p:nvPr/>
        </p:nvSpPr>
        <p:spPr>
          <a:xfrm>
            <a:off x="10465858" y="3973856"/>
            <a:ext cx="1182037" cy="1182037"/>
          </a:xfrm>
          <a:prstGeom prst="rect">
            <a:avLst/>
          </a:prstGeom>
          <a:solidFill>
            <a:srgbClr val="3F1D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47384BC3-C456-F042-8AE4-1F98892B528F}"/>
              </a:ext>
            </a:extLst>
          </p:cNvPr>
          <p:cNvSpPr/>
          <p:nvPr/>
        </p:nvSpPr>
        <p:spPr>
          <a:xfrm>
            <a:off x="10465857" y="5242236"/>
            <a:ext cx="1182037" cy="1182037"/>
          </a:xfrm>
          <a:prstGeom prst="rect">
            <a:avLst/>
          </a:prstGeom>
          <a:solidFill>
            <a:srgbClr val="3F1D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Cross 109">
            <a:extLst>
              <a:ext uri="{FF2B5EF4-FFF2-40B4-BE49-F238E27FC236}">
                <a16:creationId xmlns:a16="http://schemas.microsoft.com/office/drawing/2014/main" id="{EC50513A-0495-5546-BE70-50485A1533E7}"/>
              </a:ext>
            </a:extLst>
          </p:cNvPr>
          <p:cNvSpPr/>
          <p:nvPr/>
        </p:nvSpPr>
        <p:spPr>
          <a:xfrm rot="18900000">
            <a:off x="10530951" y="2770569"/>
            <a:ext cx="1051851" cy="1051851"/>
          </a:xfrm>
          <a:prstGeom prst="plus">
            <a:avLst>
              <a:gd name="adj" fmla="val 36562"/>
            </a:avLst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Cross 110">
            <a:extLst>
              <a:ext uri="{FF2B5EF4-FFF2-40B4-BE49-F238E27FC236}">
                <a16:creationId xmlns:a16="http://schemas.microsoft.com/office/drawing/2014/main" id="{79F95D81-36A9-FB4C-BF8E-D9A24BA7A71C}"/>
              </a:ext>
            </a:extLst>
          </p:cNvPr>
          <p:cNvSpPr/>
          <p:nvPr/>
        </p:nvSpPr>
        <p:spPr>
          <a:xfrm rot="18900000">
            <a:off x="10528430" y="4038949"/>
            <a:ext cx="1051851" cy="1051851"/>
          </a:xfrm>
          <a:prstGeom prst="plus">
            <a:avLst>
              <a:gd name="adj" fmla="val 36562"/>
            </a:avLst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Cross 111">
            <a:extLst>
              <a:ext uri="{FF2B5EF4-FFF2-40B4-BE49-F238E27FC236}">
                <a16:creationId xmlns:a16="http://schemas.microsoft.com/office/drawing/2014/main" id="{D4BACD7F-9AB4-054A-89FC-C1F5E4F3879E}"/>
              </a:ext>
            </a:extLst>
          </p:cNvPr>
          <p:cNvSpPr/>
          <p:nvPr/>
        </p:nvSpPr>
        <p:spPr>
          <a:xfrm rot="18900000">
            <a:off x="10527110" y="5307330"/>
            <a:ext cx="1051851" cy="1051851"/>
          </a:xfrm>
          <a:prstGeom prst="plus">
            <a:avLst>
              <a:gd name="adj" fmla="val 36562"/>
            </a:avLst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ight Arrow 22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E126F25E-B257-8E45-AF57-93F3D7958A07}"/>
              </a:ext>
            </a:extLst>
          </p:cNvPr>
          <p:cNvSpPr/>
          <p:nvPr/>
        </p:nvSpPr>
        <p:spPr>
          <a:xfrm>
            <a:off x="10436547" y="382205"/>
            <a:ext cx="1232975" cy="867761"/>
          </a:xfrm>
          <a:prstGeom prst="rightArrow">
            <a:avLst/>
          </a:prstGeom>
          <a:solidFill>
            <a:schemeClr val="tx1"/>
          </a:solidFill>
          <a:ln>
            <a:solidFill>
              <a:srgbClr val="3F1D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>
                <a:solidFill>
                  <a:srgbClr val="3F1D5A"/>
                </a:solidFill>
              </a:rPr>
              <a:t>NEXT QUESTION</a:t>
            </a:r>
          </a:p>
        </p:txBody>
      </p:sp>
    </p:spTree>
    <p:extLst>
      <p:ext uri="{BB962C8B-B14F-4D97-AF65-F5344CB8AC3E}">
        <p14:creationId xmlns:p14="http://schemas.microsoft.com/office/powerpoint/2010/main" val="2544399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7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1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6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0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9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6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0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8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</p:childTnLst>
        </p:cTn>
      </p:par>
    </p:tnLst>
    <p:bldLst>
      <p:bldP spid="22" grpId="0" animBg="1"/>
      <p:bldP spid="100" grpId="0" animBg="1"/>
      <p:bldP spid="101" grpId="0" animBg="1"/>
      <p:bldP spid="110" grpId="0" animBg="1"/>
      <p:bldP spid="111" grpId="0" animBg="1"/>
      <p:bldP spid="1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30"/>
          <p:cNvSpPr txBox="1"/>
          <p:nvPr/>
        </p:nvSpPr>
        <p:spPr>
          <a:xfrm>
            <a:off x="149407" y="164256"/>
            <a:ext cx="2354295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>
                <a:solidFill>
                  <a:srgbClr val="3F1D5A"/>
                </a:solidFill>
                <a:latin typeface="Impact"/>
                <a:cs typeface="Impact"/>
              </a:rPr>
              <a:t>QUESTION 5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13A5233-3AE0-E248-9EB3-32CEDBFC23FD}"/>
              </a:ext>
            </a:extLst>
          </p:cNvPr>
          <p:cNvSpPr/>
          <p:nvPr/>
        </p:nvSpPr>
        <p:spPr>
          <a:xfrm>
            <a:off x="1702675" y="1807780"/>
            <a:ext cx="8481849" cy="4782208"/>
          </a:xfrm>
          <a:prstGeom prst="rect">
            <a:avLst/>
          </a:prstGeom>
          <a:solidFill>
            <a:srgbClr val="F7CE4C"/>
          </a:solidFill>
          <a:ln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177E27E0-8359-2642-BC09-0388A639E21B}"/>
              </a:ext>
            </a:extLst>
          </p:cNvPr>
          <p:cNvSpPr/>
          <p:nvPr/>
        </p:nvSpPr>
        <p:spPr>
          <a:xfrm>
            <a:off x="1891863" y="1990633"/>
            <a:ext cx="8082454" cy="4416501"/>
          </a:xfrm>
          <a:prstGeom prst="rect">
            <a:avLst/>
          </a:prstGeom>
          <a:solidFill>
            <a:srgbClr val="F7CE4C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0F95A43-942D-1040-ADB3-BDF46B89B64D}"/>
              </a:ext>
            </a:extLst>
          </p:cNvPr>
          <p:cNvSpPr/>
          <p:nvPr/>
        </p:nvSpPr>
        <p:spPr>
          <a:xfrm>
            <a:off x="2207170" y="2369706"/>
            <a:ext cx="3636579" cy="777766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EF04C4EA-BA24-EB4A-BE71-8133E635A4E4}"/>
              </a:ext>
            </a:extLst>
          </p:cNvPr>
          <p:cNvSpPr/>
          <p:nvPr/>
        </p:nvSpPr>
        <p:spPr>
          <a:xfrm>
            <a:off x="2207170" y="3327160"/>
            <a:ext cx="3636579" cy="777766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4E749B57-ACA3-C44B-8E45-FF77835AE473}"/>
              </a:ext>
            </a:extLst>
          </p:cNvPr>
          <p:cNvSpPr/>
          <p:nvPr/>
        </p:nvSpPr>
        <p:spPr>
          <a:xfrm>
            <a:off x="2207170" y="4284614"/>
            <a:ext cx="3636579" cy="777766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9C93B8B-2530-9F4A-9992-0643F88DA5E0}"/>
              </a:ext>
            </a:extLst>
          </p:cNvPr>
          <p:cNvSpPr/>
          <p:nvPr/>
        </p:nvSpPr>
        <p:spPr>
          <a:xfrm>
            <a:off x="2207170" y="5242068"/>
            <a:ext cx="3636579" cy="777766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5C42403-52A6-5647-A958-148C385F3EE9}"/>
              </a:ext>
            </a:extLst>
          </p:cNvPr>
          <p:cNvSpPr/>
          <p:nvPr/>
        </p:nvSpPr>
        <p:spPr>
          <a:xfrm>
            <a:off x="6064469" y="2369706"/>
            <a:ext cx="3636580" cy="777766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AADF3F17-FEB5-3A4D-A1F2-600FB9AFB484}"/>
              </a:ext>
            </a:extLst>
          </p:cNvPr>
          <p:cNvSpPr/>
          <p:nvPr/>
        </p:nvSpPr>
        <p:spPr>
          <a:xfrm>
            <a:off x="6064469" y="3327160"/>
            <a:ext cx="3636580" cy="777766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0C727773-799E-8D4C-B420-F17DD020205C}"/>
              </a:ext>
            </a:extLst>
          </p:cNvPr>
          <p:cNvSpPr/>
          <p:nvPr/>
        </p:nvSpPr>
        <p:spPr>
          <a:xfrm>
            <a:off x="6064469" y="4284614"/>
            <a:ext cx="3636580" cy="777766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B60ECEEA-5501-EC43-9021-C8F7B91B8C1C}"/>
              </a:ext>
            </a:extLst>
          </p:cNvPr>
          <p:cNvSpPr/>
          <p:nvPr/>
        </p:nvSpPr>
        <p:spPr>
          <a:xfrm>
            <a:off x="6064469" y="5242068"/>
            <a:ext cx="3636580" cy="777766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314D451-B5BB-CE4A-9CF5-E673D2978E13}"/>
              </a:ext>
            </a:extLst>
          </p:cNvPr>
          <p:cNvSpPr txBox="1"/>
          <p:nvPr/>
        </p:nvSpPr>
        <p:spPr>
          <a:xfrm>
            <a:off x="1702675" y="870601"/>
            <a:ext cx="341369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>
                <a:solidFill>
                  <a:srgbClr val="3F1D5A"/>
                </a:solidFill>
              </a:rPr>
              <a:t>INSERT QUESTION 5 HERE….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622804FE-B442-AF42-AA84-9171317E940E}"/>
              </a:ext>
            </a:extLst>
          </p:cNvPr>
          <p:cNvSpPr/>
          <p:nvPr/>
        </p:nvSpPr>
        <p:spPr>
          <a:xfrm>
            <a:off x="3794231" y="2527361"/>
            <a:ext cx="462456" cy="462456"/>
          </a:xfrm>
          <a:prstGeom prst="ellipse">
            <a:avLst/>
          </a:prstGeom>
          <a:solidFill>
            <a:schemeClr val="tx1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3F1D5A"/>
                </a:solidFill>
              </a:rPr>
              <a:t>1</a:t>
            </a:r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BC88EFC0-3EE5-6B40-A89B-4A885995DA4A}"/>
              </a:ext>
            </a:extLst>
          </p:cNvPr>
          <p:cNvSpPr/>
          <p:nvPr/>
        </p:nvSpPr>
        <p:spPr>
          <a:xfrm>
            <a:off x="3794231" y="3484815"/>
            <a:ext cx="462456" cy="462456"/>
          </a:xfrm>
          <a:prstGeom prst="ellipse">
            <a:avLst/>
          </a:prstGeom>
          <a:solidFill>
            <a:schemeClr val="tx1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3F1D5A"/>
                </a:solidFill>
              </a:rPr>
              <a:t>2</a:t>
            </a: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C818E8BD-8138-1E4B-AA9C-BACBE0E46A24}"/>
              </a:ext>
            </a:extLst>
          </p:cNvPr>
          <p:cNvSpPr/>
          <p:nvPr/>
        </p:nvSpPr>
        <p:spPr>
          <a:xfrm>
            <a:off x="3794231" y="4442269"/>
            <a:ext cx="462456" cy="462456"/>
          </a:xfrm>
          <a:prstGeom prst="ellipse">
            <a:avLst/>
          </a:prstGeom>
          <a:solidFill>
            <a:schemeClr val="tx1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3F1D5A"/>
                </a:solidFill>
              </a:rPr>
              <a:t>3</a:t>
            </a:r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9BBE52BE-3EAD-9540-8C56-EA6852C5CBA1}"/>
              </a:ext>
            </a:extLst>
          </p:cNvPr>
          <p:cNvSpPr/>
          <p:nvPr/>
        </p:nvSpPr>
        <p:spPr>
          <a:xfrm>
            <a:off x="3794231" y="5399723"/>
            <a:ext cx="462456" cy="462456"/>
          </a:xfrm>
          <a:prstGeom prst="ellipse">
            <a:avLst/>
          </a:prstGeom>
          <a:solidFill>
            <a:schemeClr val="tx1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3F1D5A"/>
                </a:solidFill>
              </a:rPr>
              <a:t>4</a:t>
            </a:r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E6BC2D83-4554-784D-8D13-87DB51F4AE83}"/>
              </a:ext>
            </a:extLst>
          </p:cNvPr>
          <p:cNvSpPr/>
          <p:nvPr/>
        </p:nvSpPr>
        <p:spPr>
          <a:xfrm>
            <a:off x="7651531" y="2527361"/>
            <a:ext cx="462456" cy="462456"/>
          </a:xfrm>
          <a:prstGeom prst="ellipse">
            <a:avLst/>
          </a:prstGeom>
          <a:solidFill>
            <a:schemeClr val="tx1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3F1D5A"/>
                </a:solidFill>
              </a:rPr>
              <a:t>5</a:t>
            </a:r>
          </a:p>
        </p:txBody>
      </p:sp>
      <p:sp>
        <p:nvSpPr>
          <p:cNvPr id="76" name="Oval 75">
            <a:extLst>
              <a:ext uri="{FF2B5EF4-FFF2-40B4-BE49-F238E27FC236}">
                <a16:creationId xmlns:a16="http://schemas.microsoft.com/office/drawing/2014/main" id="{0F19694F-0F7E-F241-970E-B42622004168}"/>
              </a:ext>
            </a:extLst>
          </p:cNvPr>
          <p:cNvSpPr/>
          <p:nvPr/>
        </p:nvSpPr>
        <p:spPr>
          <a:xfrm>
            <a:off x="7651531" y="3484815"/>
            <a:ext cx="462456" cy="462456"/>
          </a:xfrm>
          <a:prstGeom prst="ellipse">
            <a:avLst/>
          </a:prstGeom>
          <a:solidFill>
            <a:schemeClr val="tx1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3F1D5A"/>
                </a:solidFill>
              </a:rPr>
              <a:t>6</a:t>
            </a:r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AF75CF3F-A208-414D-AFF5-03ECEE59F239}"/>
              </a:ext>
            </a:extLst>
          </p:cNvPr>
          <p:cNvSpPr/>
          <p:nvPr/>
        </p:nvSpPr>
        <p:spPr>
          <a:xfrm>
            <a:off x="7651531" y="4423467"/>
            <a:ext cx="462456" cy="462456"/>
          </a:xfrm>
          <a:prstGeom prst="ellipse">
            <a:avLst/>
          </a:prstGeom>
          <a:solidFill>
            <a:schemeClr val="tx1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3F1D5A"/>
                </a:solidFill>
              </a:rPr>
              <a:t>7</a:t>
            </a:r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C9DEA5DF-89AB-3F46-893F-2EF41C55B57E}"/>
              </a:ext>
            </a:extLst>
          </p:cNvPr>
          <p:cNvSpPr/>
          <p:nvPr/>
        </p:nvSpPr>
        <p:spPr>
          <a:xfrm>
            <a:off x="7651531" y="5379110"/>
            <a:ext cx="462456" cy="462456"/>
          </a:xfrm>
          <a:prstGeom prst="ellipse">
            <a:avLst/>
          </a:prstGeom>
          <a:solidFill>
            <a:schemeClr val="tx1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3F1D5A"/>
                </a:solidFill>
              </a:rPr>
              <a:t>8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3A1467C2-AD01-2E4D-A293-B5A105E38360}"/>
              </a:ext>
            </a:extLst>
          </p:cNvPr>
          <p:cNvGrpSpPr/>
          <p:nvPr/>
        </p:nvGrpSpPr>
        <p:grpSpPr>
          <a:xfrm>
            <a:off x="2209659" y="2381645"/>
            <a:ext cx="3636579" cy="780932"/>
            <a:chOff x="2209659" y="2381645"/>
            <a:chExt cx="3636579" cy="780932"/>
          </a:xfrm>
        </p:grpSpPr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3C523F36-80C9-E141-9384-CA5CA599DDAB}"/>
                </a:ext>
              </a:extLst>
            </p:cNvPr>
            <p:cNvSpPr/>
            <p:nvPr/>
          </p:nvSpPr>
          <p:spPr>
            <a:xfrm>
              <a:off x="2209659" y="2384811"/>
              <a:ext cx="3636579" cy="777766"/>
            </a:xfrm>
            <a:prstGeom prst="rect">
              <a:avLst/>
            </a:prstGeom>
            <a:solidFill>
              <a:srgbClr val="3F1D5A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/>
                <a:t> ITEM 1 (MOST POINTS)</a:t>
              </a:r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43B8E0BC-5497-6A4E-A2BF-31158F41AF8B}"/>
                </a:ext>
              </a:extLst>
            </p:cNvPr>
            <p:cNvSpPr/>
            <p:nvPr/>
          </p:nvSpPr>
          <p:spPr>
            <a:xfrm>
              <a:off x="5094755" y="2381645"/>
              <a:ext cx="740977" cy="77776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>
                  <a:solidFill>
                    <a:srgbClr val="3F1D5A"/>
                  </a:solidFill>
                </a:rPr>
                <a:t>#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B4019541-D3CC-F64C-8460-36F7C7E865D1}"/>
              </a:ext>
            </a:extLst>
          </p:cNvPr>
          <p:cNvGrpSpPr/>
          <p:nvPr/>
        </p:nvGrpSpPr>
        <p:grpSpPr>
          <a:xfrm>
            <a:off x="2210251" y="3326136"/>
            <a:ext cx="3647092" cy="782850"/>
            <a:chOff x="2210251" y="3326136"/>
            <a:chExt cx="3647092" cy="782850"/>
          </a:xfrm>
        </p:grpSpPr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09421160-0EF4-C54A-9902-E31EB91D4E2C}"/>
                </a:ext>
              </a:extLst>
            </p:cNvPr>
            <p:cNvSpPr/>
            <p:nvPr/>
          </p:nvSpPr>
          <p:spPr>
            <a:xfrm>
              <a:off x="2210251" y="3326136"/>
              <a:ext cx="3636579" cy="777766"/>
            </a:xfrm>
            <a:prstGeom prst="rect">
              <a:avLst/>
            </a:prstGeom>
            <a:solidFill>
              <a:srgbClr val="3F1D5A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/>
                <a:t> ITEM 2</a:t>
              </a:r>
            </a:p>
          </p:txBody>
        </p:sp>
        <p:sp>
          <p:nvSpPr>
            <p:cNvPr id="88" name="Rectangle 87">
              <a:extLst>
                <a:ext uri="{FF2B5EF4-FFF2-40B4-BE49-F238E27FC236}">
                  <a16:creationId xmlns:a16="http://schemas.microsoft.com/office/drawing/2014/main" id="{8F6D973B-FDDE-CC49-B7B7-80735212905A}"/>
                </a:ext>
              </a:extLst>
            </p:cNvPr>
            <p:cNvSpPr/>
            <p:nvPr/>
          </p:nvSpPr>
          <p:spPr>
            <a:xfrm>
              <a:off x="5116366" y="3331220"/>
              <a:ext cx="740977" cy="77776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>
                  <a:solidFill>
                    <a:srgbClr val="3F1D5A"/>
                  </a:solidFill>
                </a:rPr>
                <a:t>#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D2CD6524-AFA6-1E41-8A79-6DB21BBE2D10}"/>
              </a:ext>
            </a:extLst>
          </p:cNvPr>
          <p:cNvGrpSpPr/>
          <p:nvPr/>
        </p:nvGrpSpPr>
        <p:grpSpPr>
          <a:xfrm>
            <a:off x="2199946" y="4289285"/>
            <a:ext cx="3639660" cy="779725"/>
            <a:chOff x="2217683" y="4279489"/>
            <a:chExt cx="3639660" cy="779725"/>
          </a:xfrm>
        </p:grpSpPr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DB24183B-5161-EB4C-9530-FB85801AC0F5}"/>
                </a:ext>
              </a:extLst>
            </p:cNvPr>
            <p:cNvSpPr/>
            <p:nvPr/>
          </p:nvSpPr>
          <p:spPr>
            <a:xfrm>
              <a:off x="2217683" y="4281448"/>
              <a:ext cx="3636579" cy="777766"/>
            </a:xfrm>
            <a:prstGeom prst="rect">
              <a:avLst/>
            </a:prstGeom>
            <a:solidFill>
              <a:srgbClr val="3F1D5A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/>
                <a:t> ITEM 3</a:t>
              </a:r>
            </a:p>
          </p:txBody>
        </p:sp>
        <p:sp>
          <p:nvSpPr>
            <p:cNvPr id="89" name="Rectangle 88">
              <a:extLst>
                <a:ext uri="{FF2B5EF4-FFF2-40B4-BE49-F238E27FC236}">
                  <a16:creationId xmlns:a16="http://schemas.microsoft.com/office/drawing/2014/main" id="{88159AB1-E2CC-DD46-BEAD-BB6ED6B50EE9}"/>
                </a:ext>
              </a:extLst>
            </p:cNvPr>
            <p:cNvSpPr/>
            <p:nvPr/>
          </p:nvSpPr>
          <p:spPr>
            <a:xfrm>
              <a:off x="5116366" y="4279489"/>
              <a:ext cx="740977" cy="77776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>
                  <a:solidFill>
                    <a:srgbClr val="3F1D5A"/>
                  </a:solidFill>
                </a:rPr>
                <a:t>#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C541B3A2-7213-0D41-AACA-EDFAC9BD723E}"/>
              </a:ext>
            </a:extLst>
          </p:cNvPr>
          <p:cNvGrpSpPr/>
          <p:nvPr/>
        </p:nvGrpSpPr>
        <p:grpSpPr>
          <a:xfrm>
            <a:off x="2207170" y="5236413"/>
            <a:ext cx="3645016" cy="780822"/>
            <a:chOff x="2207170" y="5568672"/>
            <a:chExt cx="3645016" cy="780822"/>
          </a:xfrm>
        </p:grpSpPr>
        <p:sp>
          <p:nvSpPr>
            <p:cNvPr id="84" name="Rectangle 83">
              <a:extLst>
                <a:ext uri="{FF2B5EF4-FFF2-40B4-BE49-F238E27FC236}">
                  <a16:creationId xmlns:a16="http://schemas.microsoft.com/office/drawing/2014/main" id="{D4256D67-4744-5A4A-9560-DEF23EF53945}"/>
                </a:ext>
              </a:extLst>
            </p:cNvPr>
            <p:cNvSpPr/>
            <p:nvPr/>
          </p:nvSpPr>
          <p:spPr>
            <a:xfrm>
              <a:off x="2207170" y="5571728"/>
              <a:ext cx="3636579" cy="777766"/>
            </a:xfrm>
            <a:prstGeom prst="rect">
              <a:avLst/>
            </a:prstGeom>
            <a:solidFill>
              <a:srgbClr val="3F1D5A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/>
                <a:t> ITEM 4</a:t>
              </a:r>
            </a:p>
          </p:txBody>
        </p:sp>
        <p:sp>
          <p:nvSpPr>
            <p:cNvPr id="90" name="Rectangle 89">
              <a:extLst>
                <a:ext uri="{FF2B5EF4-FFF2-40B4-BE49-F238E27FC236}">
                  <a16:creationId xmlns:a16="http://schemas.microsoft.com/office/drawing/2014/main" id="{ADC61E80-6F6B-7141-805B-B7F192CC82A5}"/>
                </a:ext>
              </a:extLst>
            </p:cNvPr>
            <p:cNvSpPr/>
            <p:nvPr/>
          </p:nvSpPr>
          <p:spPr>
            <a:xfrm>
              <a:off x="5111209" y="5568672"/>
              <a:ext cx="740977" cy="77776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>
                  <a:solidFill>
                    <a:srgbClr val="3F1D5A"/>
                  </a:solidFill>
                </a:rPr>
                <a:t>#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1061FA95-068D-664A-ACCA-1ACFD8C08581}"/>
              </a:ext>
            </a:extLst>
          </p:cNvPr>
          <p:cNvGrpSpPr/>
          <p:nvPr/>
        </p:nvGrpSpPr>
        <p:grpSpPr>
          <a:xfrm>
            <a:off x="6064469" y="2371884"/>
            <a:ext cx="3644462" cy="786398"/>
            <a:chOff x="6064470" y="2364305"/>
            <a:chExt cx="3644462" cy="786398"/>
          </a:xfrm>
        </p:grpSpPr>
        <p:sp>
          <p:nvSpPr>
            <p:cNvPr id="85" name="Rectangle 84">
              <a:extLst>
                <a:ext uri="{FF2B5EF4-FFF2-40B4-BE49-F238E27FC236}">
                  <a16:creationId xmlns:a16="http://schemas.microsoft.com/office/drawing/2014/main" id="{09903233-7917-A247-80BB-219E3D53D11A}"/>
                </a:ext>
              </a:extLst>
            </p:cNvPr>
            <p:cNvSpPr/>
            <p:nvPr/>
          </p:nvSpPr>
          <p:spPr>
            <a:xfrm>
              <a:off x="6064470" y="2372937"/>
              <a:ext cx="3636579" cy="777766"/>
            </a:xfrm>
            <a:prstGeom prst="rect">
              <a:avLst/>
            </a:prstGeom>
            <a:solidFill>
              <a:srgbClr val="3F1D5A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/>
                <a:t> ITEM 5</a:t>
              </a:r>
            </a:p>
          </p:txBody>
        </p:sp>
        <p:sp>
          <p:nvSpPr>
            <p:cNvPr id="91" name="Rectangle 90">
              <a:extLst>
                <a:ext uri="{FF2B5EF4-FFF2-40B4-BE49-F238E27FC236}">
                  <a16:creationId xmlns:a16="http://schemas.microsoft.com/office/drawing/2014/main" id="{B6D830B1-4741-774F-89B6-566C4C0B900A}"/>
                </a:ext>
              </a:extLst>
            </p:cNvPr>
            <p:cNvSpPr/>
            <p:nvPr/>
          </p:nvSpPr>
          <p:spPr>
            <a:xfrm>
              <a:off x="8967955" y="2364305"/>
              <a:ext cx="740977" cy="77776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>
                  <a:solidFill>
                    <a:srgbClr val="3F1D5A"/>
                  </a:solidFill>
                </a:rPr>
                <a:t>#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B9428144-D8DE-4545-9F47-1917036CC360}"/>
              </a:ext>
            </a:extLst>
          </p:cNvPr>
          <p:cNvGrpSpPr/>
          <p:nvPr/>
        </p:nvGrpSpPr>
        <p:grpSpPr>
          <a:xfrm>
            <a:off x="6062491" y="3321284"/>
            <a:ext cx="3637897" cy="783167"/>
            <a:chOff x="6064469" y="3327160"/>
            <a:chExt cx="3637897" cy="783167"/>
          </a:xfrm>
        </p:grpSpPr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FCB305C7-7543-A741-85E4-F40601FD8D71}"/>
                </a:ext>
              </a:extLst>
            </p:cNvPr>
            <p:cNvSpPr/>
            <p:nvPr/>
          </p:nvSpPr>
          <p:spPr>
            <a:xfrm>
              <a:off x="6064469" y="3332561"/>
              <a:ext cx="3636579" cy="777766"/>
            </a:xfrm>
            <a:prstGeom prst="rect">
              <a:avLst/>
            </a:prstGeom>
            <a:solidFill>
              <a:srgbClr val="3F1D5A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/>
                <a:t> ITEM 6</a:t>
              </a:r>
            </a:p>
          </p:txBody>
        </p:sp>
        <p:sp>
          <p:nvSpPr>
            <p:cNvPr id="92" name="Rectangle 91">
              <a:extLst>
                <a:ext uri="{FF2B5EF4-FFF2-40B4-BE49-F238E27FC236}">
                  <a16:creationId xmlns:a16="http://schemas.microsoft.com/office/drawing/2014/main" id="{CA51F48A-364F-894F-A716-0A7DB4FB1831}"/>
                </a:ext>
              </a:extLst>
            </p:cNvPr>
            <p:cNvSpPr/>
            <p:nvPr/>
          </p:nvSpPr>
          <p:spPr>
            <a:xfrm>
              <a:off x="8961389" y="3327160"/>
              <a:ext cx="740977" cy="77776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>
                  <a:solidFill>
                    <a:srgbClr val="3F1D5A"/>
                  </a:solidFill>
                </a:rPr>
                <a:t>#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0B6C18A-0B43-AC47-93D7-5027E5D023AA}"/>
              </a:ext>
            </a:extLst>
          </p:cNvPr>
          <p:cNvGrpSpPr/>
          <p:nvPr/>
        </p:nvGrpSpPr>
        <p:grpSpPr>
          <a:xfrm>
            <a:off x="6065127" y="4263580"/>
            <a:ext cx="3643804" cy="787785"/>
            <a:chOff x="6064469" y="4277518"/>
            <a:chExt cx="3643804" cy="787785"/>
          </a:xfrm>
        </p:grpSpPr>
        <p:sp>
          <p:nvSpPr>
            <p:cNvPr id="87" name="Rectangle 86">
              <a:extLst>
                <a:ext uri="{FF2B5EF4-FFF2-40B4-BE49-F238E27FC236}">
                  <a16:creationId xmlns:a16="http://schemas.microsoft.com/office/drawing/2014/main" id="{92D05683-1756-F34D-B414-CFF0BD41F9E2}"/>
                </a:ext>
              </a:extLst>
            </p:cNvPr>
            <p:cNvSpPr/>
            <p:nvPr/>
          </p:nvSpPr>
          <p:spPr>
            <a:xfrm>
              <a:off x="6064469" y="4287537"/>
              <a:ext cx="3636579" cy="777766"/>
            </a:xfrm>
            <a:prstGeom prst="rect">
              <a:avLst/>
            </a:prstGeom>
            <a:solidFill>
              <a:srgbClr val="3F1D5A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/>
                <a:t> ITEM 7</a:t>
              </a:r>
            </a:p>
          </p:txBody>
        </p:sp>
        <p:sp>
          <p:nvSpPr>
            <p:cNvPr id="93" name="Rectangle 92">
              <a:extLst>
                <a:ext uri="{FF2B5EF4-FFF2-40B4-BE49-F238E27FC236}">
                  <a16:creationId xmlns:a16="http://schemas.microsoft.com/office/drawing/2014/main" id="{F9D1FDE3-6649-1F46-B336-1D217A5DC5D0}"/>
                </a:ext>
              </a:extLst>
            </p:cNvPr>
            <p:cNvSpPr/>
            <p:nvPr/>
          </p:nvSpPr>
          <p:spPr>
            <a:xfrm>
              <a:off x="8967296" y="4277518"/>
              <a:ext cx="740977" cy="77776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>
                  <a:solidFill>
                    <a:srgbClr val="3F1D5A"/>
                  </a:solidFill>
                </a:rPr>
                <a:t>#</a:t>
              </a: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F798615A-BF02-A747-B86D-AB0142F2F33D}"/>
              </a:ext>
            </a:extLst>
          </p:cNvPr>
          <p:cNvGrpSpPr/>
          <p:nvPr/>
        </p:nvGrpSpPr>
        <p:grpSpPr>
          <a:xfrm>
            <a:off x="6063151" y="5239469"/>
            <a:ext cx="3665481" cy="788652"/>
            <a:chOff x="6043451" y="5228996"/>
            <a:chExt cx="3665481" cy="788652"/>
          </a:xfrm>
        </p:grpSpPr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8580D9F9-5AA7-DA43-AB6E-6C69ABEAF138}"/>
                </a:ext>
              </a:extLst>
            </p:cNvPr>
            <p:cNvSpPr/>
            <p:nvPr/>
          </p:nvSpPr>
          <p:spPr>
            <a:xfrm>
              <a:off x="6043451" y="5239882"/>
              <a:ext cx="3636579" cy="777766"/>
            </a:xfrm>
            <a:prstGeom prst="rect">
              <a:avLst/>
            </a:prstGeom>
            <a:solidFill>
              <a:srgbClr val="3F1D5A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/>
                <a:t> ITEM 8 (LEAST POINTS)</a:t>
              </a:r>
            </a:p>
          </p:txBody>
        </p:sp>
        <p:sp>
          <p:nvSpPr>
            <p:cNvPr id="94" name="Rectangle 93">
              <a:extLst>
                <a:ext uri="{FF2B5EF4-FFF2-40B4-BE49-F238E27FC236}">
                  <a16:creationId xmlns:a16="http://schemas.microsoft.com/office/drawing/2014/main" id="{D0DB33FF-7AC4-0C47-8266-97F880A9FA10}"/>
                </a:ext>
              </a:extLst>
            </p:cNvPr>
            <p:cNvSpPr/>
            <p:nvPr/>
          </p:nvSpPr>
          <p:spPr>
            <a:xfrm>
              <a:off x="8967955" y="5228996"/>
              <a:ext cx="740977" cy="77776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>
                  <a:solidFill>
                    <a:srgbClr val="3F1D5A"/>
                  </a:solidFill>
                </a:rPr>
                <a:t>#</a:t>
              </a:r>
            </a:p>
          </p:txBody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26E13CE2-D3EF-2548-8CA7-E9C40E705CF4}"/>
              </a:ext>
            </a:extLst>
          </p:cNvPr>
          <p:cNvSpPr/>
          <p:nvPr/>
        </p:nvSpPr>
        <p:spPr>
          <a:xfrm>
            <a:off x="247371" y="2705476"/>
            <a:ext cx="1182037" cy="1182037"/>
          </a:xfrm>
          <a:prstGeom prst="rect">
            <a:avLst/>
          </a:prstGeom>
          <a:solidFill>
            <a:srgbClr val="3F1D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819629B2-8544-D347-ACA8-E0DCD4807802}"/>
              </a:ext>
            </a:extLst>
          </p:cNvPr>
          <p:cNvSpPr txBox="1"/>
          <p:nvPr/>
        </p:nvSpPr>
        <p:spPr>
          <a:xfrm>
            <a:off x="247368" y="1807780"/>
            <a:ext cx="118203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>
                <a:solidFill>
                  <a:srgbClr val="3F1D5A"/>
                </a:solidFill>
              </a:rPr>
              <a:t>TEAM 1 STRIKES</a:t>
            </a: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58F2AC3C-A673-9A4E-82BE-4A14074F36A2}"/>
              </a:ext>
            </a:extLst>
          </p:cNvPr>
          <p:cNvSpPr/>
          <p:nvPr/>
        </p:nvSpPr>
        <p:spPr>
          <a:xfrm>
            <a:off x="246053" y="3973856"/>
            <a:ext cx="1182037" cy="1182037"/>
          </a:xfrm>
          <a:prstGeom prst="rect">
            <a:avLst/>
          </a:prstGeom>
          <a:solidFill>
            <a:srgbClr val="3F1D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93B02E06-B503-6A46-80F5-562E56DE54D0}"/>
              </a:ext>
            </a:extLst>
          </p:cNvPr>
          <p:cNvSpPr/>
          <p:nvPr/>
        </p:nvSpPr>
        <p:spPr>
          <a:xfrm>
            <a:off x="246052" y="5242236"/>
            <a:ext cx="1182037" cy="1182037"/>
          </a:xfrm>
          <a:prstGeom prst="rect">
            <a:avLst/>
          </a:prstGeom>
          <a:solidFill>
            <a:srgbClr val="3F1D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Cross 21">
            <a:extLst>
              <a:ext uri="{FF2B5EF4-FFF2-40B4-BE49-F238E27FC236}">
                <a16:creationId xmlns:a16="http://schemas.microsoft.com/office/drawing/2014/main" id="{4585899B-123F-494A-86D0-0000B44C699B}"/>
              </a:ext>
            </a:extLst>
          </p:cNvPr>
          <p:cNvSpPr/>
          <p:nvPr/>
        </p:nvSpPr>
        <p:spPr>
          <a:xfrm rot="18900000">
            <a:off x="311146" y="2770569"/>
            <a:ext cx="1051851" cy="1051851"/>
          </a:xfrm>
          <a:prstGeom prst="plus">
            <a:avLst>
              <a:gd name="adj" fmla="val 36562"/>
            </a:avLst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Cross 99">
            <a:extLst>
              <a:ext uri="{FF2B5EF4-FFF2-40B4-BE49-F238E27FC236}">
                <a16:creationId xmlns:a16="http://schemas.microsoft.com/office/drawing/2014/main" id="{C428114E-5050-9245-A42F-2B50D1CC18E6}"/>
              </a:ext>
            </a:extLst>
          </p:cNvPr>
          <p:cNvSpPr/>
          <p:nvPr/>
        </p:nvSpPr>
        <p:spPr>
          <a:xfrm rot="18900000">
            <a:off x="308625" y="4038949"/>
            <a:ext cx="1051851" cy="1051851"/>
          </a:xfrm>
          <a:prstGeom prst="plus">
            <a:avLst>
              <a:gd name="adj" fmla="val 36562"/>
            </a:avLst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Cross 100">
            <a:extLst>
              <a:ext uri="{FF2B5EF4-FFF2-40B4-BE49-F238E27FC236}">
                <a16:creationId xmlns:a16="http://schemas.microsoft.com/office/drawing/2014/main" id="{8FFCBF55-ABE0-F84D-B59A-121ADDFC7DD2}"/>
              </a:ext>
            </a:extLst>
          </p:cNvPr>
          <p:cNvSpPr/>
          <p:nvPr/>
        </p:nvSpPr>
        <p:spPr>
          <a:xfrm rot="18900000">
            <a:off x="307305" y="5307330"/>
            <a:ext cx="1051851" cy="1051851"/>
          </a:xfrm>
          <a:prstGeom prst="plus">
            <a:avLst>
              <a:gd name="adj" fmla="val 36562"/>
            </a:avLst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D6C56EE9-616D-8C4A-A530-9FF09574BC5E}"/>
              </a:ext>
            </a:extLst>
          </p:cNvPr>
          <p:cNvSpPr/>
          <p:nvPr/>
        </p:nvSpPr>
        <p:spPr>
          <a:xfrm>
            <a:off x="10467176" y="2705476"/>
            <a:ext cx="1182037" cy="1182037"/>
          </a:xfrm>
          <a:prstGeom prst="rect">
            <a:avLst/>
          </a:prstGeom>
          <a:solidFill>
            <a:srgbClr val="3F1D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951F0621-A19A-E74D-9F89-332D8D0A6D36}"/>
              </a:ext>
            </a:extLst>
          </p:cNvPr>
          <p:cNvSpPr txBox="1"/>
          <p:nvPr/>
        </p:nvSpPr>
        <p:spPr>
          <a:xfrm>
            <a:off x="10467173" y="1807780"/>
            <a:ext cx="118203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>
                <a:solidFill>
                  <a:srgbClr val="3F1D5A"/>
                </a:solidFill>
              </a:rPr>
              <a:t>TEAM 2 STRIKES</a:t>
            </a:r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663099E4-4D35-354C-8941-EF3A06D3754C}"/>
              </a:ext>
            </a:extLst>
          </p:cNvPr>
          <p:cNvSpPr/>
          <p:nvPr/>
        </p:nvSpPr>
        <p:spPr>
          <a:xfrm>
            <a:off x="10465858" y="3973856"/>
            <a:ext cx="1182037" cy="1182037"/>
          </a:xfrm>
          <a:prstGeom prst="rect">
            <a:avLst/>
          </a:prstGeom>
          <a:solidFill>
            <a:srgbClr val="3F1D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47384BC3-C456-F042-8AE4-1F98892B528F}"/>
              </a:ext>
            </a:extLst>
          </p:cNvPr>
          <p:cNvSpPr/>
          <p:nvPr/>
        </p:nvSpPr>
        <p:spPr>
          <a:xfrm>
            <a:off x="10465857" y="5242236"/>
            <a:ext cx="1182037" cy="1182037"/>
          </a:xfrm>
          <a:prstGeom prst="rect">
            <a:avLst/>
          </a:prstGeom>
          <a:solidFill>
            <a:srgbClr val="3F1D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Cross 109">
            <a:extLst>
              <a:ext uri="{FF2B5EF4-FFF2-40B4-BE49-F238E27FC236}">
                <a16:creationId xmlns:a16="http://schemas.microsoft.com/office/drawing/2014/main" id="{EC50513A-0495-5546-BE70-50485A1533E7}"/>
              </a:ext>
            </a:extLst>
          </p:cNvPr>
          <p:cNvSpPr/>
          <p:nvPr/>
        </p:nvSpPr>
        <p:spPr>
          <a:xfrm rot="18900000">
            <a:off x="10530951" y="2770569"/>
            <a:ext cx="1051851" cy="1051851"/>
          </a:xfrm>
          <a:prstGeom prst="plus">
            <a:avLst>
              <a:gd name="adj" fmla="val 36562"/>
            </a:avLst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Cross 110">
            <a:extLst>
              <a:ext uri="{FF2B5EF4-FFF2-40B4-BE49-F238E27FC236}">
                <a16:creationId xmlns:a16="http://schemas.microsoft.com/office/drawing/2014/main" id="{79F95D81-36A9-FB4C-BF8E-D9A24BA7A71C}"/>
              </a:ext>
            </a:extLst>
          </p:cNvPr>
          <p:cNvSpPr/>
          <p:nvPr/>
        </p:nvSpPr>
        <p:spPr>
          <a:xfrm rot="18900000">
            <a:off x="10528430" y="4038949"/>
            <a:ext cx="1051851" cy="1051851"/>
          </a:xfrm>
          <a:prstGeom prst="plus">
            <a:avLst>
              <a:gd name="adj" fmla="val 36562"/>
            </a:avLst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Cross 111">
            <a:extLst>
              <a:ext uri="{FF2B5EF4-FFF2-40B4-BE49-F238E27FC236}">
                <a16:creationId xmlns:a16="http://schemas.microsoft.com/office/drawing/2014/main" id="{D4BACD7F-9AB4-054A-89FC-C1F5E4F3879E}"/>
              </a:ext>
            </a:extLst>
          </p:cNvPr>
          <p:cNvSpPr/>
          <p:nvPr/>
        </p:nvSpPr>
        <p:spPr>
          <a:xfrm rot="18900000">
            <a:off x="10527110" y="5307330"/>
            <a:ext cx="1051851" cy="1051851"/>
          </a:xfrm>
          <a:prstGeom prst="plus">
            <a:avLst>
              <a:gd name="adj" fmla="val 36562"/>
            </a:avLst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ight Arrow 22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E126F25E-B257-8E45-AF57-93F3D7958A07}"/>
              </a:ext>
            </a:extLst>
          </p:cNvPr>
          <p:cNvSpPr/>
          <p:nvPr/>
        </p:nvSpPr>
        <p:spPr>
          <a:xfrm>
            <a:off x="10436547" y="382205"/>
            <a:ext cx="1232975" cy="867761"/>
          </a:xfrm>
          <a:prstGeom prst="rightArrow">
            <a:avLst/>
          </a:prstGeom>
          <a:solidFill>
            <a:schemeClr val="tx1"/>
          </a:solidFill>
          <a:ln>
            <a:solidFill>
              <a:srgbClr val="3F1D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>
                <a:solidFill>
                  <a:srgbClr val="3F1D5A"/>
                </a:solidFill>
              </a:rPr>
              <a:t>NEXT QUESTION</a:t>
            </a:r>
          </a:p>
        </p:txBody>
      </p:sp>
    </p:spTree>
    <p:extLst>
      <p:ext uri="{BB962C8B-B14F-4D97-AF65-F5344CB8AC3E}">
        <p14:creationId xmlns:p14="http://schemas.microsoft.com/office/powerpoint/2010/main" val="2977778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7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1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6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0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9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6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0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8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</p:childTnLst>
        </p:cTn>
      </p:par>
    </p:tnLst>
    <p:bldLst>
      <p:bldP spid="22" grpId="0" animBg="1"/>
      <p:bldP spid="100" grpId="0" animBg="1"/>
      <p:bldP spid="101" grpId="0" animBg="1"/>
      <p:bldP spid="110" grpId="0" animBg="1"/>
      <p:bldP spid="111" grpId="0" animBg="1"/>
      <p:bldP spid="112" grpId="0" animBg="1"/>
    </p:bldLst>
  </p:timing>
</p:sld>
</file>

<file path=ppt/theme/theme1.xml><?xml version="1.0" encoding="utf-8"?>
<a:theme xmlns:a="http://schemas.openxmlformats.org/drawingml/2006/main" name=" Black 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8F59ECE791E1D4B82EC254E1D2D1093" ma:contentTypeVersion="13" ma:contentTypeDescription="Create a new document." ma:contentTypeScope="" ma:versionID="8c9432f440b7ecde922ff5cd32b3edcb">
  <xsd:schema xmlns:xsd="http://www.w3.org/2001/XMLSchema" xmlns:xs="http://www.w3.org/2001/XMLSchema" xmlns:p="http://schemas.microsoft.com/office/2006/metadata/properties" xmlns:ns2="a014e970-da5e-4088-a0d0-2aa3c5b6aa38" xmlns:ns3="14ba601d-3c7d-4b9d-9954-1b70fb840f2f" targetNamespace="http://schemas.microsoft.com/office/2006/metadata/properties" ma:root="true" ma:fieldsID="5df424a7f2025da1a9a7dcb0850f57e5" ns2:_="" ns3:_="">
    <xsd:import namespace="a014e970-da5e-4088-a0d0-2aa3c5b6aa38"/>
    <xsd:import namespace="14ba601d-3c7d-4b9d-9954-1b70fb840f2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14e970-da5e-4088-a0d0-2aa3c5b6aa3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ba601d-3c7d-4b9d-9954-1b70fb840f2f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4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3CA83AC-5452-495B-82F7-67227EC01DE4}"/>
</file>

<file path=customXml/itemProps2.xml><?xml version="1.0" encoding="utf-8"?>
<ds:datastoreItem xmlns:ds="http://schemas.openxmlformats.org/officeDocument/2006/customXml" ds:itemID="{E479D805-4563-4209-A7A9-82E2B48E3A04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3CD1EB3C-3ECA-423E-9739-11F9767D84F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Application>Microsoft Office PowerPoint</Application>
  <PresentationFormat>Custom</PresentationFormat>
  <Slides>15</Slides>
  <Notes>1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 Black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Hannah Glatt</dc:creator>
  <cp:revision>1</cp:revision>
  <dcterms:created xsi:type="dcterms:W3CDTF">2021-06-08T08:36:13Z</dcterms:created>
  <dcterms:modified xsi:type="dcterms:W3CDTF">2021-06-15T11:29:25Z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0x01010078F59ECE791E1D4B82EC254E1D2D1093</vt:lpwstr>
  </property>
</Properties>
</file>