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7"/>
  </p:notesMasterIdLst>
  <p:sldIdLst>
    <p:sldId id="256" r:id="rId2"/>
    <p:sldId id="389" r:id="rId3"/>
    <p:sldId id="257" r:id="rId4"/>
    <p:sldId id="267" r:id="rId5"/>
    <p:sldId id="258" r:id="rId6"/>
    <p:sldId id="408" r:id="rId7"/>
    <p:sldId id="393" r:id="rId8"/>
    <p:sldId id="305" r:id="rId9"/>
    <p:sldId id="306" r:id="rId10"/>
    <p:sldId id="269" r:id="rId11"/>
    <p:sldId id="390" r:id="rId12"/>
    <p:sldId id="259" r:id="rId13"/>
    <p:sldId id="260" r:id="rId14"/>
    <p:sldId id="261" r:id="rId15"/>
    <p:sldId id="307" r:id="rId16"/>
    <p:sldId id="264" r:id="rId17"/>
    <p:sldId id="312" r:id="rId18"/>
    <p:sldId id="407" r:id="rId19"/>
    <p:sldId id="262" r:id="rId20"/>
    <p:sldId id="392" r:id="rId21"/>
    <p:sldId id="263" r:id="rId22"/>
    <p:sldId id="281" r:id="rId23"/>
    <p:sldId id="265" r:id="rId24"/>
    <p:sldId id="391" r:id="rId25"/>
    <p:sldId id="273" r:id="rId26"/>
    <p:sldId id="395" r:id="rId27"/>
    <p:sldId id="283" r:id="rId28"/>
    <p:sldId id="396" r:id="rId29"/>
    <p:sldId id="397" r:id="rId30"/>
    <p:sldId id="303" r:id="rId31"/>
    <p:sldId id="398" r:id="rId32"/>
    <p:sldId id="388" r:id="rId33"/>
    <p:sldId id="406" r:id="rId34"/>
    <p:sldId id="405" r:id="rId35"/>
    <p:sldId id="399" r:id="rId36"/>
    <p:sldId id="400" r:id="rId37"/>
    <p:sldId id="401" r:id="rId38"/>
    <p:sldId id="402" r:id="rId39"/>
    <p:sldId id="403" r:id="rId40"/>
    <p:sldId id="404" r:id="rId41"/>
    <p:sldId id="386" r:id="rId42"/>
    <p:sldId id="394" r:id="rId43"/>
    <p:sldId id="289" r:id="rId44"/>
    <p:sldId id="308" r:id="rId45"/>
    <p:sldId id="40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573D"/>
    <a:srgbClr val="B150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129EAA-8893-DE4C-A1CF-9DF3C4B0D205}" v="70" dt="2026-08-27T15:50:53.6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56"/>
    <p:restoredTop sz="93417"/>
  </p:normalViewPr>
  <p:slideViewPr>
    <p:cSldViewPr>
      <p:cViewPr varScale="1">
        <p:scale>
          <a:sx n="88" d="100"/>
          <a:sy n="88" d="100"/>
        </p:scale>
        <p:origin x="208" y="68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ston, Susan L." userId="41417238-ceff-416b-9996-c1018fde56c9" providerId="ADAL" clId="{F69B9B3A-4E13-5DE8-818F-57EB70D8340A}"/>
    <pc:docChg chg="undo redo custSel addSld delSld modSld sldOrd delMainMaster modMainMaster modNotesMaster">
      <pc:chgData name="Johnston, Susan L." userId="41417238-ceff-416b-9996-c1018fde56c9" providerId="ADAL" clId="{F69B9B3A-4E13-5DE8-818F-57EB70D8340A}" dt="2026-08-27T15:50:53.665" v="9082"/>
      <pc:docMkLst>
        <pc:docMk/>
      </pc:docMkLst>
      <pc:sldChg chg="modSp mod">
        <pc:chgData name="Johnston, Susan L." userId="41417238-ceff-416b-9996-c1018fde56c9" providerId="ADAL" clId="{F69B9B3A-4E13-5DE8-818F-57EB70D8340A}" dt="2026-08-26T17:49:22.892" v="43" actId="255"/>
        <pc:sldMkLst>
          <pc:docMk/>
          <pc:sldMk cId="3451881348" sldId="256"/>
        </pc:sldMkLst>
        <pc:spChg chg="mod">
          <ac:chgData name="Johnston, Susan L." userId="41417238-ceff-416b-9996-c1018fde56c9" providerId="ADAL" clId="{F69B9B3A-4E13-5DE8-818F-57EB70D8340A}" dt="2026-08-26T17:49:22.892" v="43" actId="255"/>
          <ac:spMkLst>
            <pc:docMk/>
            <pc:sldMk cId="3451881348" sldId="256"/>
            <ac:spMk id="2" creationId="{00000000-0000-0000-0000-000000000000}"/>
          </ac:spMkLst>
        </pc:spChg>
        <pc:spChg chg="mod">
          <ac:chgData name="Johnston, Susan L." userId="41417238-ceff-416b-9996-c1018fde56c9" providerId="ADAL" clId="{F69B9B3A-4E13-5DE8-818F-57EB70D8340A}" dt="2026-08-26T17:47:55.690" v="22" actId="255"/>
          <ac:spMkLst>
            <pc:docMk/>
            <pc:sldMk cId="3451881348" sldId="256"/>
            <ac:spMk id="3" creationId="{00000000-0000-0000-0000-000000000000}"/>
          </ac:spMkLst>
        </pc:spChg>
      </pc:sldChg>
      <pc:sldChg chg="modSp mod">
        <pc:chgData name="Johnston, Susan L." userId="41417238-ceff-416b-9996-c1018fde56c9" providerId="ADAL" clId="{F69B9B3A-4E13-5DE8-818F-57EB70D8340A}" dt="2026-08-26T19:00:46.739" v="1789" actId="14100"/>
        <pc:sldMkLst>
          <pc:docMk/>
          <pc:sldMk cId="4108944751" sldId="257"/>
        </pc:sldMkLst>
        <pc:spChg chg="mod">
          <ac:chgData name="Johnston, Susan L." userId="41417238-ceff-416b-9996-c1018fde56c9" providerId="ADAL" clId="{F69B9B3A-4E13-5DE8-818F-57EB70D8340A}" dt="2026-08-26T17:51:15.461" v="54" actId="255"/>
          <ac:spMkLst>
            <pc:docMk/>
            <pc:sldMk cId="4108944751" sldId="257"/>
            <ac:spMk id="2" creationId="{00000000-0000-0000-0000-000000000000}"/>
          </ac:spMkLst>
        </pc:spChg>
        <pc:spChg chg="mod">
          <ac:chgData name="Johnston, Susan L." userId="41417238-ceff-416b-9996-c1018fde56c9" providerId="ADAL" clId="{F69B9B3A-4E13-5DE8-818F-57EB70D8340A}" dt="2026-08-26T19:00:46.739" v="1789" actId="14100"/>
          <ac:spMkLst>
            <pc:docMk/>
            <pc:sldMk cId="4108944751" sldId="257"/>
            <ac:spMk id="3" creationId="{00000000-0000-0000-0000-000000000000}"/>
          </ac:spMkLst>
        </pc:spChg>
      </pc:sldChg>
      <pc:sldChg chg="modSp mod">
        <pc:chgData name="Johnston, Susan L." userId="41417238-ceff-416b-9996-c1018fde56c9" providerId="ADAL" clId="{F69B9B3A-4E13-5DE8-818F-57EB70D8340A}" dt="2026-08-27T15:29:58.713" v="8777" actId="20577"/>
        <pc:sldMkLst>
          <pc:docMk/>
          <pc:sldMk cId="1709695005" sldId="258"/>
        </pc:sldMkLst>
        <pc:spChg chg="mod">
          <ac:chgData name="Johnston, Susan L." userId="41417238-ceff-416b-9996-c1018fde56c9" providerId="ADAL" clId="{F69B9B3A-4E13-5DE8-818F-57EB70D8340A}" dt="2026-08-27T02:00:44.209" v="5817" actId="20577"/>
          <ac:spMkLst>
            <pc:docMk/>
            <pc:sldMk cId="1709695005" sldId="258"/>
            <ac:spMk id="2" creationId="{00000000-0000-0000-0000-000000000000}"/>
          </ac:spMkLst>
        </pc:spChg>
        <pc:spChg chg="mod">
          <ac:chgData name="Johnston, Susan L." userId="41417238-ceff-416b-9996-c1018fde56c9" providerId="ADAL" clId="{F69B9B3A-4E13-5DE8-818F-57EB70D8340A}" dt="2026-08-27T15:29:58.713" v="8777" actId="20577"/>
          <ac:spMkLst>
            <pc:docMk/>
            <pc:sldMk cId="1709695005" sldId="258"/>
            <ac:spMk id="3" creationId="{00000000-0000-0000-0000-000000000000}"/>
          </ac:spMkLst>
        </pc:spChg>
      </pc:sldChg>
      <pc:sldChg chg="modSp mod">
        <pc:chgData name="Johnston, Susan L." userId="41417238-ceff-416b-9996-c1018fde56c9" providerId="ADAL" clId="{F69B9B3A-4E13-5DE8-818F-57EB70D8340A}" dt="2026-08-27T15:25:27.273" v="8712" actId="20577"/>
        <pc:sldMkLst>
          <pc:docMk/>
          <pc:sldMk cId="2528757412" sldId="259"/>
        </pc:sldMkLst>
        <pc:spChg chg="mod">
          <ac:chgData name="Johnston, Susan L." userId="41417238-ceff-416b-9996-c1018fde56c9" providerId="ADAL" clId="{F69B9B3A-4E13-5DE8-818F-57EB70D8340A}" dt="2026-08-27T02:00:56.514" v="5819" actId="20577"/>
          <ac:spMkLst>
            <pc:docMk/>
            <pc:sldMk cId="2528757412" sldId="259"/>
            <ac:spMk id="2" creationId="{00000000-0000-0000-0000-000000000000}"/>
          </ac:spMkLst>
        </pc:spChg>
        <pc:spChg chg="mod">
          <ac:chgData name="Johnston, Susan L." userId="41417238-ceff-416b-9996-c1018fde56c9" providerId="ADAL" clId="{F69B9B3A-4E13-5DE8-818F-57EB70D8340A}" dt="2026-08-27T15:25:27.273" v="8712" actId="20577"/>
          <ac:spMkLst>
            <pc:docMk/>
            <pc:sldMk cId="2528757412" sldId="259"/>
            <ac:spMk id="3" creationId="{00000000-0000-0000-0000-000000000000}"/>
          </ac:spMkLst>
        </pc:spChg>
      </pc:sldChg>
      <pc:sldChg chg="modSp mod">
        <pc:chgData name="Johnston, Susan L." userId="41417238-ceff-416b-9996-c1018fde56c9" providerId="ADAL" clId="{F69B9B3A-4E13-5DE8-818F-57EB70D8340A}" dt="2026-08-27T02:49:07.160" v="7351" actId="20577"/>
        <pc:sldMkLst>
          <pc:docMk/>
          <pc:sldMk cId="3448634373" sldId="260"/>
        </pc:sldMkLst>
        <pc:spChg chg="mod">
          <ac:chgData name="Johnston, Susan L." userId="41417238-ceff-416b-9996-c1018fde56c9" providerId="ADAL" clId="{F69B9B3A-4E13-5DE8-818F-57EB70D8340A}" dt="2026-08-27T02:49:07.160" v="7351" actId="20577"/>
          <ac:spMkLst>
            <pc:docMk/>
            <pc:sldMk cId="3448634373" sldId="260"/>
            <ac:spMk id="2" creationId="{00000000-0000-0000-0000-000000000000}"/>
          </ac:spMkLst>
        </pc:spChg>
        <pc:spChg chg="mod">
          <ac:chgData name="Johnston, Susan L." userId="41417238-ceff-416b-9996-c1018fde56c9" providerId="ADAL" clId="{F69B9B3A-4E13-5DE8-818F-57EB70D8340A}" dt="2026-08-27T01:57:29.611" v="5694" actId="20577"/>
          <ac:spMkLst>
            <pc:docMk/>
            <pc:sldMk cId="3448634373" sldId="260"/>
            <ac:spMk id="3" creationId="{00000000-0000-0000-0000-000000000000}"/>
          </ac:spMkLst>
        </pc:spChg>
      </pc:sldChg>
      <pc:sldChg chg="modSp mod">
        <pc:chgData name="Johnston, Susan L." userId="41417238-ceff-416b-9996-c1018fde56c9" providerId="ADAL" clId="{F69B9B3A-4E13-5DE8-818F-57EB70D8340A}" dt="2026-08-27T02:03:49.059" v="5942" actId="20577"/>
        <pc:sldMkLst>
          <pc:docMk/>
          <pc:sldMk cId="1053426035" sldId="261"/>
        </pc:sldMkLst>
        <pc:spChg chg="mod">
          <ac:chgData name="Johnston, Susan L." userId="41417238-ceff-416b-9996-c1018fde56c9" providerId="ADAL" clId="{F69B9B3A-4E13-5DE8-818F-57EB70D8340A}" dt="2026-08-27T02:03:49.059" v="5942" actId="20577"/>
          <ac:spMkLst>
            <pc:docMk/>
            <pc:sldMk cId="1053426035" sldId="261"/>
            <ac:spMk id="2" creationId="{00000000-0000-0000-0000-000000000000}"/>
          </ac:spMkLst>
        </pc:spChg>
        <pc:spChg chg="mod">
          <ac:chgData name="Johnston, Susan L." userId="41417238-ceff-416b-9996-c1018fde56c9" providerId="ADAL" clId="{F69B9B3A-4E13-5DE8-818F-57EB70D8340A}" dt="2026-08-27T01:54:30.732" v="5639" actId="114"/>
          <ac:spMkLst>
            <pc:docMk/>
            <pc:sldMk cId="1053426035" sldId="261"/>
            <ac:spMk id="3" creationId="{00000000-0000-0000-0000-000000000000}"/>
          </ac:spMkLst>
        </pc:spChg>
      </pc:sldChg>
      <pc:sldChg chg="modSp mod">
        <pc:chgData name="Johnston, Susan L." userId="41417238-ceff-416b-9996-c1018fde56c9" providerId="ADAL" clId="{F69B9B3A-4E13-5DE8-818F-57EB70D8340A}" dt="2026-08-27T02:24:49.599" v="6912" actId="207"/>
        <pc:sldMkLst>
          <pc:docMk/>
          <pc:sldMk cId="489475860" sldId="262"/>
        </pc:sldMkLst>
        <pc:spChg chg="mod">
          <ac:chgData name="Johnston, Susan L." userId="41417238-ceff-416b-9996-c1018fde56c9" providerId="ADAL" clId="{F69B9B3A-4E13-5DE8-818F-57EB70D8340A}" dt="2026-08-27T02:08:29.005" v="6189" actId="20577"/>
          <ac:spMkLst>
            <pc:docMk/>
            <pc:sldMk cId="489475860" sldId="262"/>
            <ac:spMk id="2" creationId="{00000000-0000-0000-0000-000000000000}"/>
          </ac:spMkLst>
        </pc:spChg>
        <pc:spChg chg="mod">
          <ac:chgData name="Johnston, Susan L." userId="41417238-ceff-416b-9996-c1018fde56c9" providerId="ADAL" clId="{F69B9B3A-4E13-5DE8-818F-57EB70D8340A}" dt="2026-08-27T02:24:49.599" v="6912" actId="207"/>
          <ac:spMkLst>
            <pc:docMk/>
            <pc:sldMk cId="489475860" sldId="262"/>
            <ac:spMk id="3" creationId="{00000000-0000-0000-0000-000000000000}"/>
          </ac:spMkLst>
        </pc:spChg>
      </pc:sldChg>
      <pc:sldChg chg="modSp mod">
        <pc:chgData name="Johnston, Susan L." userId="41417238-ceff-416b-9996-c1018fde56c9" providerId="ADAL" clId="{F69B9B3A-4E13-5DE8-818F-57EB70D8340A}" dt="2026-08-27T15:38:29.918" v="8838" actId="20577"/>
        <pc:sldMkLst>
          <pc:docMk/>
          <pc:sldMk cId="884384188" sldId="263"/>
        </pc:sldMkLst>
        <pc:spChg chg="mod">
          <ac:chgData name="Johnston, Susan L." userId="41417238-ceff-416b-9996-c1018fde56c9" providerId="ADAL" clId="{F69B9B3A-4E13-5DE8-818F-57EB70D8340A}" dt="2026-08-27T02:08:49.933" v="6206" actId="20577"/>
          <ac:spMkLst>
            <pc:docMk/>
            <pc:sldMk cId="884384188" sldId="263"/>
            <ac:spMk id="2" creationId="{00000000-0000-0000-0000-000000000000}"/>
          </ac:spMkLst>
        </pc:spChg>
        <pc:spChg chg="mod">
          <ac:chgData name="Johnston, Susan L." userId="41417238-ceff-416b-9996-c1018fde56c9" providerId="ADAL" clId="{F69B9B3A-4E13-5DE8-818F-57EB70D8340A}" dt="2026-08-27T15:38:29.918" v="8838" actId="20577"/>
          <ac:spMkLst>
            <pc:docMk/>
            <pc:sldMk cId="884384188" sldId="263"/>
            <ac:spMk id="3" creationId="{00000000-0000-0000-0000-000000000000}"/>
          </ac:spMkLst>
        </pc:spChg>
      </pc:sldChg>
      <pc:sldChg chg="modSp mod">
        <pc:chgData name="Johnston, Susan L." userId="41417238-ceff-416b-9996-c1018fde56c9" providerId="ADAL" clId="{F69B9B3A-4E13-5DE8-818F-57EB70D8340A}" dt="2026-08-27T02:06:26.233" v="6059" actId="20577"/>
        <pc:sldMkLst>
          <pc:docMk/>
          <pc:sldMk cId="3319266391" sldId="264"/>
        </pc:sldMkLst>
        <pc:spChg chg="mod">
          <ac:chgData name="Johnston, Susan L." userId="41417238-ceff-416b-9996-c1018fde56c9" providerId="ADAL" clId="{F69B9B3A-4E13-5DE8-818F-57EB70D8340A}" dt="2026-08-27T02:06:00.416" v="6052" actId="20577"/>
          <ac:spMkLst>
            <pc:docMk/>
            <pc:sldMk cId="3319266391" sldId="264"/>
            <ac:spMk id="2" creationId="{00000000-0000-0000-0000-000000000000}"/>
          </ac:spMkLst>
        </pc:spChg>
        <pc:spChg chg="mod">
          <ac:chgData name="Johnston, Susan L." userId="41417238-ceff-416b-9996-c1018fde56c9" providerId="ADAL" clId="{F69B9B3A-4E13-5DE8-818F-57EB70D8340A}" dt="2026-08-27T02:06:26.233" v="6059" actId="20577"/>
          <ac:spMkLst>
            <pc:docMk/>
            <pc:sldMk cId="3319266391" sldId="264"/>
            <ac:spMk id="3" creationId="{00000000-0000-0000-0000-000000000000}"/>
          </ac:spMkLst>
        </pc:spChg>
      </pc:sldChg>
      <pc:sldChg chg="modSp mod">
        <pc:chgData name="Johnston, Susan L." userId="41417238-ceff-416b-9996-c1018fde56c9" providerId="ADAL" clId="{F69B9B3A-4E13-5DE8-818F-57EB70D8340A}" dt="2026-08-27T15:49:29.900" v="9080" actId="20577"/>
        <pc:sldMkLst>
          <pc:docMk/>
          <pc:sldMk cId="588144036" sldId="265"/>
        </pc:sldMkLst>
        <pc:spChg chg="mod">
          <ac:chgData name="Johnston, Susan L." userId="41417238-ceff-416b-9996-c1018fde56c9" providerId="ADAL" clId="{F69B9B3A-4E13-5DE8-818F-57EB70D8340A}" dt="2026-08-27T15:49:29.900" v="9080" actId="20577"/>
          <ac:spMkLst>
            <pc:docMk/>
            <pc:sldMk cId="588144036" sldId="265"/>
            <ac:spMk id="3" creationId="{00000000-0000-0000-0000-000000000000}"/>
          </ac:spMkLst>
        </pc:spChg>
      </pc:sldChg>
      <pc:sldChg chg="modSp mod">
        <pc:chgData name="Johnston, Susan L." userId="41417238-ceff-416b-9996-c1018fde56c9" providerId="ADAL" clId="{F69B9B3A-4E13-5DE8-818F-57EB70D8340A}" dt="2026-08-26T17:53:55.930" v="80" actId="255"/>
        <pc:sldMkLst>
          <pc:docMk/>
          <pc:sldMk cId="3868932076" sldId="267"/>
        </pc:sldMkLst>
        <pc:spChg chg="mod">
          <ac:chgData name="Johnston, Susan L." userId="41417238-ceff-416b-9996-c1018fde56c9" providerId="ADAL" clId="{F69B9B3A-4E13-5DE8-818F-57EB70D8340A}" dt="2026-08-26T17:53:55.930" v="80" actId="255"/>
          <ac:spMkLst>
            <pc:docMk/>
            <pc:sldMk cId="3868932076" sldId="267"/>
            <ac:spMk id="3" creationId="{00000000-0000-0000-0000-000000000000}"/>
          </ac:spMkLst>
        </pc:spChg>
      </pc:sldChg>
      <pc:sldChg chg="delSp modSp del mod">
        <pc:chgData name="Johnston, Susan L." userId="41417238-ceff-416b-9996-c1018fde56c9" providerId="ADAL" clId="{F69B9B3A-4E13-5DE8-818F-57EB70D8340A}" dt="2026-08-26T19:20:35.668" v="2234" actId="2696"/>
        <pc:sldMkLst>
          <pc:docMk/>
          <pc:sldMk cId="3755447055" sldId="268"/>
        </pc:sldMkLst>
        <pc:picChg chg="del mod">
          <ac:chgData name="Johnston, Susan L." userId="41417238-ceff-416b-9996-c1018fde56c9" providerId="ADAL" clId="{F69B9B3A-4E13-5DE8-818F-57EB70D8340A}" dt="2026-08-26T19:18:15.947" v="1792" actId="21"/>
          <ac:picMkLst>
            <pc:docMk/>
            <pc:sldMk cId="3755447055" sldId="268"/>
            <ac:picMk id="4" creationId="{00000000-0000-0000-0000-000000000000}"/>
          </ac:picMkLst>
        </pc:picChg>
      </pc:sldChg>
      <pc:sldChg chg="modSp mod ord">
        <pc:chgData name="Johnston, Susan L." userId="41417238-ceff-416b-9996-c1018fde56c9" providerId="ADAL" clId="{F69B9B3A-4E13-5DE8-818F-57EB70D8340A}" dt="2026-08-27T15:31:39.305" v="8789" actId="20578"/>
        <pc:sldMkLst>
          <pc:docMk/>
          <pc:sldMk cId="4230411957" sldId="269"/>
        </pc:sldMkLst>
        <pc:spChg chg="mod">
          <ac:chgData name="Johnston, Susan L." userId="41417238-ceff-416b-9996-c1018fde56c9" providerId="ADAL" clId="{F69B9B3A-4E13-5DE8-818F-57EB70D8340A}" dt="2026-08-26T18:22:23.762" v="700" actId="20577"/>
          <ac:spMkLst>
            <pc:docMk/>
            <pc:sldMk cId="4230411957" sldId="269"/>
            <ac:spMk id="2" creationId="{00000000-0000-0000-0000-000000000000}"/>
          </ac:spMkLst>
        </pc:spChg>
        <pc:spChg chg="mod">
          <ac:chgData name="Johnston, Susan L." userId="41417238-ceff-416b-9996-c1018fde56c9" providerId="ADAL" clId="{F69B9B3A-4E13-5DE8-818F-57EB70D8340A}" dt="2026-08-26T18:22:15.347" v="696" actId="114"/>
          <ac:spMkLst>
            <pc:docMk/>
            <pc:sldMk cId="4230411957" sldId="269"/>
            <ac:spMk id="3" creationId="{00000000-0000-0000-0000-000000000000}"/>
          </ac:spMkLst>
        </pc:spChg>
      </pc:sldChg>
      <pc:sldChg chg="addSp delSp modSp mod delAnim modAnim">
        <pc:chgData name="Johnston, Susan L." userId="41417238-ceff-416b-9996-c1018fde56c9" providerId="ADAL" clId="{F69B9B3A-4E13-5DE8-818F-57EB70D8340A}" dt="2026-08-27T15:50:53.665" v="9082"/>
        <pc:sldMkLst>
          <pc:docMk/>
          <pc:sldMk cId="779891188" sldId="273"/>
        </pc:sldMkLst>
        <pc:spChg chg="del mod">
          <ac:chgData name="Johnston, Susan L." userId="41417238-ceff-416b-9996-c1018fde56c9" providerId="ADAL" clId="{F69B9B3A-4E13-5DE8-818F-57EB70D8340A}" dt="2026-08-26T19:44:54.883" v="2320" actId="478"/>
          <ac:spMkLst>
            <pc:docMk/>
            <pc:sldMk cId="779891188" sldId="273"/>
            <ac:spMk id="3" creationId="{00000000-0000-0000-0000-000000000000}"/>
          </ac:spMkLst>
        </pc:spChg>
        <pc:spChg chg="del mod">
          <ac:chgData name="Johnston, Susan L." userId="41417238-ceff-416b-9996-c1018fde56c9" providerId="ADAL" clId="{F69B9B3A-4E13-5DE8-818F-57EB70D8340A}" dt="2026-08-26T19:45:39.396" v="2328" actId="21"/>
          <ac:spMkLst>
            <pc:docMk/>
            <pc:sldMk cId="779891188" sldId="273"/>
            <ac:spMk id="5" creationId="{00000000-0000-0000-0000-000000000000}"/>
          </ac:spMkLst>
        </pc:spChg>
        <pc:spChg chg="add del mod">
          <ac:chgData name="Johnston, Susan L." userId="41417238-ceff-416b-9996-c1018fde56c9" providerId="ADAL" clId="{F69B9B3A-4E13-5DE8-818F-57EB70D8340A}" dt="2026-08-26T19:45:27.963" v="2325"/>
          <ac:spMkLst>
            <pc:docMk/>
            <pc:sldMk cId="779891188" sldId="273"/>
            <ac:spMk id="7" creationId="{43B812C6-0ACD-6B29-3558-89D583EF7CDA}"/>
          </ac:spMkLst>
        </pc:spChg>
        <pc:spChg chg="add mod">
          <ac:chgData name="Johnston, Susan L." userId="41417238-ceff-416b-9996-c1018fde56c9" providerId="ADAL" clId="{F69B9B3A-4E13-5DE8-818F-57EB70D8340A}" dt="2026-08-26T19:45:46.905" v="2330" actId="1076"/>
          <ac:spMkLst>
            <pc:docMk/>
            <pc:sldMk cId="779891188" sldId="273"/>
            <ac:spMk id="10" creationId="{7D6A059C-7043-2ABC-3842-49B6AD84A2AA}"/>
          </ac:spMkLst>
        </pc:spChg>
        <pc:picChg chg="del mod">
          <ac:chgData name="Johnston, Susan L." userId="41417238-ceff-416b-9996-c1018fde56c9" providerId="ADAL" clId="{F69B9B3A-4E13-5DE8-818F-57EB70D8340A}" dt="2026-08-26T19:44:49.668" v="2319" actId="478"/>
          <ac:picMkLst>
            <pc:docMk/>
            <pc:sldMk cId="779891188" sldId="273"/>
            <ac:picMk id="4" creationId="{00000000-0000-0000-0000-000000000000}"/>
          </ac:picMkLst>
        </pc:picChg>
        <pc:picChg chg="add mod">
          <ac:chgData name="Johnston, Susan L." userId="41417238-ceff-416b-9996-c1018fde56c9" providerId="ADAL" clId="{F69B9B3A-4E13-5DE8-818F-57EB70D8340A}" dt="2026-08-26T19:45:13.451" v="2322"/>
          <ac:picMkLst>
            <pc:docMk/>
            <pc:sldMk cId="779891188" sldId="273"/>
            <ac:picMk id="8" creationId="{1AE5F7DB-C87A-C6E7-6C35-855D6301A25D}"/>
          </ac:picMkLst>
        </pc:picChg>
        <pc:picChg chg="add mod">
          <ac:chgData name="Johnston, Susan L." userId="41417238-ceff-416b-9996-c1018fde56c9" providerId="ADAL" clId="{F69B9B3A-4E13-5DE8-818F-57EB70D8340A}" dt="2026-08-26T20:00:20.853" v="3647" actId="962"/>
          <ac:picMkLst>
            <pc:docMk/>
            <pc:sldMk cId="779891188" sldId="273"/>
            <ac:picMk id="9" creationId="{B7D680D1-0E07-D7C6-6081-450E73E6A8C0}"/>
          </ac:picMkLst>
        </pc:picChg>
      </pc:sldChg>
      <pc:sldChg chg="del">
        <pc:chgData name="Johnston, Susan L." userId="41417238-ceff-416b-9996-c1018fde56c9" providerId="ADAL" clId="{F69B9B3A-4E13-5DE8-818F-57EB70D8340A}" dt="2026-08-26T19:39:35.665" v="2235" actId="2696"/>
        <pc:sldMkLst>
          <pc:docMk/>
          <pc:sldMk cId="1341310019" sldId="279"/>
        </pc:sldMkLst>
      </pc:sldChg>
      <pc:sldChg chg="addSp delSp modSp mod">
        <pc:chgData name="Johnston, Susan L." userId="41417238-ceff-416b-9996-c1018fde56c9" providerId="ADAL" clId="{F69B9B3A-4E13-5DE8-818F-57EB70D8340A}" dt="2026-08-26T18:56:42.778" v="1597" actId="962"/>
        <pc:sldMkLst>
          <pc:docMk/>
          <pc:sldMk cId="1921623622" sldId="281"/>
        </pc:sldMkLst>
        <pc:spChg chg="add del mod">
          <ac:chgData name="Johnston, Susan L." userId="41417238-ceff-416b-9996-c1018fde56c9" providerId="ADAL" clId="{F69B9B3A-4E13-5DE8-818F-57EB70D8340A}" dt="2026-08-26T18:54:03.827" v="1166" actId="478"/>
          <ac:spMkLst>
            <pc:docMk/>
            <pc:sldMk cId="1921623622" sldId="281"/>
            <ac:spMk id="3" creationId="{00000000-0000-0000-0000-000000000000}"/>
          </ac:spMkLst>
        </pc:spChg>
        <pc:spChg chg="add del mod">
          <ac:chgData name="Johnston, Susan L." userId="41417238-ceff-416b-9996-c1018fde56c9" providerId="ADAL" clId="{F69B9B3A-4E13-5DE8-818F-57EB70D8340A}" dt="2026-08-26T18:52:56.417" v="1152" actId="478"/>
          <ac:spMkLst>
            <pc:docMk/>
            <pc:sldMk cId="1921623622" sldId="281"/>
            <ac:spMk id="8" creationId="{54EDA450-3138-A4D1-F369-74C6D9B2ED3C}"/>
          </ac:spMkLst>
        </pc:spChg>
        <pc:spChg chg="add del mod">
          <ac:chgData name="Johnston, Susan L." userId="41417238-ceff-416b-9996-c1018fde56c9" providerId="ADAL" clId="{F69B9B3A-4E13-5DE8-818F-57EB70D8340A}" dt="2026-08-26T18:54:21.605" v="1167" actId="931"/>
          <ac:spMkLst>
            <pc:docMk/>
            <pc:sldMk cId="1921623622" sldId="281"/>
            <ac:spMk id="10" creationId="{06A34C0A-7A33-4ED0-13C5-61C3084735CE}"/>
          </ac:spMkLst>
        </pc:spChg>
        <pc:picChg chg="add del mod">
          <ac:chgData name="Johnston, Susan L." userId="41417238-ceff-416b-9996-c1018fde56c9" providerId="ADAL" clId="{F69B9B3A-4E13-5DE8-818F-57EB70D8340A}" dt="2026-08-26T18:53:58.274" v="1165" actId="478"/>
          <ac:picMkLst>
            <pc:docMk/>
            <pc:sldMk cId="1921623622" sldId="281"/>
            <ac:picMk id="4" creationId="{00000000-0000-0000-0000-000000000000}"/>
          </ac:picMkLst>
        </pc:picChg>
        <pc:picChg chg="add">
          <ac:chgData name="Johnston, Susan L." userId="41417238-ceff-416b-9996-c1018fde56c9" providerId="ADAL" clId="{F69B9B3A-4E13-5DE8-818F-57EB70D8340A}" dt="2026-08-26T18:50:39.768" v="1136"/>
          <ac:picMkLst>
            <pc:docMk/>
            <pc:sldMk cId="1921623622" sldId="281"/>
            <ac:picMk id="5" creationId="{45C3ADD0-E949-9B86-9AD2-55DD6EE2B4B4}"/>
          </ac:picMkLst>
        </pc:picChg>
        <pc:picChg chg="add mod">
          <ac:chgData name="Johnston, Susan L." userId="41417238-ceff-416b-9996-c1018fde56c9" providerId="ADAL" clId="{F69B9B3A-4E13-5DE8-818F-57EB70D8340A}" dt="2026-08-26T18:53:03.282" v="1162"/>
          <ac:picMkLst>
            <pc:docMk/>
            <pc:sldMk cId="1921623622" sldId="281"/>
            <ac:picMk id="6" creationId="{3AF5155E-8375-A1E0-69D6-6F0C7B143BAF}"/>
          </ac:picMkLst>
        </pc:picChg>
        <pc:picChg chg="add mod ord">
          <ac:chgData name="Johnston, Susan L." userId="41417238-ceff-416b-9996-c1018fde56c9" providerId="ADAL" clId="{F69B9B3A-4E13-5DE8-818F-57EB70D8340A}" dt="2026-08-26T18:56:42.778" v="1597" actId="962"/>
          <ac:picMkLst>
            <pc:docMk/>
            <pc:sldMk cId="1921623622" sldId="281"/>
            <ac:picMk id="12" creationId="{E97A0DC6-3B10-0CF3-EF86-C2AE2E0EE72D}"/>
          </ac:picMkLst>
        </pc:picChg>
      </pc:sldChg>
      <pc:sldChg chg="addSp delSp modSp del mod">
        <pc:chgData name="Johnston, Susan L." userId="41417238-ceff-416b-9996-c1018fde56c9" providerId="ADAL" clId="{F69B9B3A-4E13-5DE8-818F-57EB70D8340A}" dt="2026-08-26T19:49:25.280" v="2355" actId="2696"/>
        <pc:sldMkLst>
          <pc:docMk/>
          <pc:sldMk cId="669419856" sldId="282"/>
        </pc:sldMkLst>
        <pc:spChg chg="add del mod">
          <ac:chgData name="Johnston, Susan L." userId="41417238-ceff-416b-9996-c1018fde56c9" providerId="ADAL" clId="{F69B9B3A-4E13-5DE8-818F-57EB70D8340A}" dt="2026-08-26T19:48:47.645" v="2334"/>
          <ac:spMkLst>
            <pc:docMk/>
            <pc:sldMk cId="669419856" sldId="282"/>
            <ac:spMk id="3" creationId="{F3BA1A19-F2E7-09EB-E0C3-0B6B7E28D2EE}"/>
          </ac:spMkLst>
        </pc:spChg>
        <pc:picChg chg="del mod">
          <ac:chgData name="Johnston, Susan L." userId="41417238-ceff-416b-9996-c1018fde56c9" providerId="ADAL" clId="{F69B9B3A-4E13-5DE8-818F-57EB70D8340A}" dt="2026-08-26T19:48:45.118" v="2331" actId="478"/>
          <ac:picMkLst>
            <pc:docMk/>
            <pc:sldMk cId="669419856" sldId="282"/>
            <ac:picMk id="7" creationId="{00000000-0000-0000-0000-000000000000}"/>
          </ac:picMkLst>
        </pc:picChg>
      </pc:sldChg>
      <pc:sldChg chg="modSp mod">
        <pc:chgData name="Johnston, Susan L." userId="41417238-ceff-416b-9996-c1018fde56c9" providerId="ADAL" clId="{F69B9B3A-4E13-5DE8-818F-57EB70D8340A}" dt="2026-08-26T20:01:55.001" v="3987" actId="962"/>
        <pc:sldMkLst>
          <pc:docMk/>
          <pc:sldMk cId="2134110336" sldId="283"/>
        </pc:sldMkLst>
        <pc:spChg chg="mod">
          <ac:chgData name="Johnston, Susan L." userId="41417238-ceff-416b-9996-c1018fde56c9" providerId="ADAL" clId="{F69B9B3A-4E13-5DE8-818F-57EB70D8340A}" dt="2026-08-26T19:52:46.119" v="2471" actId="20577"/>
          <ac:spMkLst>
            <pc:docMk/>
            <pc:sldMk cId="2134110336" sldId="283"/>
            <ac:spMk id="2" creationId="{00000000-0000-0000-0000-000000000000}"/>
          </ac:spMkLst>
        </pc:spChg>
        <pc:picChg chg="mod">
          <ac:chgData name="Johnston, Susan L." userId="41417238-ceff-416b-9996-c1018fde56c9" providerId="ADAL" clId="{F69B9B3A-4E13-5DE8-818F-57EB70D8340A}" dt="2026-08-26T17:46:10.252" v="4"/>
          <ac:picMkLst>
            <pc:docMk/>
            <pc:sldMk cId="2134110336" sldId="283"/>
            <ac:picMk id="3" creationId="{00000000-0000-0000-0000-000000000000}"/>
          </ac:picMkLst>
        </pc:picChg>
        <pc:picChg chg="mod">
          <ac:chgData name="Johnston, Susan L." userId="41417238-ceff-416b-9996-c1018fde56c9" providerId="ADAL" clId="{F69B9B3A-4E13-5DE8-818F-57EB70D8340A}" dt="2026-08-26T20:01:55.001" v="3987" actId="962"/>
          <ac:picMkLst>
            <pc:docMk/>
            <pc:sldMk cId="2134110336" sldId="283"/>
            <ac:picMk id="4" creationId="{00000000-0000-0000-0000-000000000000}"/>
          </ac:picMkLst>
        </pc:picChg>
      </pc:sldChg>
      <pc:sldChg chg="delSp modSp del mod delAnim">
        <pc:chgData name="Johnston, Susan L." userId="41417238-ceff-416b-9996-c1018fde56c9" providerId="ADAL" clId="{F69B9B3A-4E13-5DE8-818F-57EB70D8340A}" dt="2026-08-26T19:54:56.375" v="2542" actId="2696"/>
        <pc:sldMkLst>
          <pc:docMk/>
          <pc:sldMk cId="720544958" sldId="284"/>
        </pc:sldMkLst>
        <pc:spChg chg="mod">
          <ac:chgData name="Johnston, Susan L." userId="41417238-ceff-416b-9996-c1018fde56c9" providerId="ADAL" clId="{F69B9B3A-4E13-5DE8-818F-57EB70D8340A}" dt="2026-08-26T19:54:36.008" v="2528" actId="21"/>
          <ac:spMkLst>
            <pc:docMk/>
            <pc:sldMk cId="720544958" sldId="284"/>
            <ac:spMk id="2" creationId="{00000000-0000-0000-0000-000000000000}"/>
          </ac:spMkLst>
        </pc:spChg>
        <pc:spChg chg="del mod">
          <ac:chgData name="Johnston, Susan L." userId="41417238-ceff-416b-9996-c1018fde56c9" providerId="ADAL" clId="{F69B9B3A-4E13-5DE8-818F-57EB70D8340A}" dt="2026-08-26T19:54:05.530" v="2523" actId="478"/>
          <ac:spMkLst>
            <pc:docMk/>
            <pc:sldMk cId="720544958" sldId="284"/>
            <ac:spMk id="4" creationId="{00000000-0000-0000-0000-000000000000}"/>
          </ac:spMkLst>
        </pc:spChg>
        <pc:picChg chg="del mod">
          <ac:chgData name="Johnston, Susan L." userId="41417238-ceff-416b-9996-c1018fde56c9" providerId="ADAL" clId="{F69B9B3A-4E13-5DE8-818F-57EB70D8340A}" dt="2026-08-26T19:54:05.530" v="2523" actId="478"/>
          <ac:picMkLst>
            <pc:docMk/>
            <pc:sldMk cId="720544958" sldId="284"/>
            <ac:picMk id="3" creationId="{00000000-0000-0000-0000-000000000000}"/>
          </ac:picMkLst>
        </pc:picChg>
      </pc:sldChg>
      <pc:sldChg chg="delSp modSp del delDesignElem">
        <pc:chgData name="Johnston, Susan L." userId="41417238-ceff-416b-9996-c1018fde56c9" providerId="ADAL" clId="{F69B9B3A-4E13-5DE8-818F-57EB70D8340A}" dt="2026-08-26T20:45:40.988" v="5436" actId="2696"/>
        <pc:sldMkLst>
          <pc:docMk/>
          <pc:sldMk cId="869480466" sldId="285"/>
        </pc:sldMkLst>
        <pc:spChg chg="mod">
          <ac:chgData name="Johnston, Susan L." userId="41417238-ceff-416b-9996-c1018fde56c9" providerId="ADAL" clId="{F69B9B3A-4E13-5DE8-818F-57EB70D8340A}" dt="2026-08-26T17:46:10.252" v="4"/>
          <ac:spMkLst>
            <pc:docMk/>
            <pc:sldMk cId="869480466" sldId="285"/>
            <ac:spMk id="2" creationId="{A85F8EE7-72CB-E956-93BA-947ED5EB80A1}"/>
          </ac:spMkLst>
        </pc:spChg>
        <pc:spChg chg="mod">
          <ac:chgData name="Johnston, Susan L." userId="41417238-ceff-416b-9996-c1018fde56c9" providerId="ADAL" clId="{F69B9B3A-4E13-5DE8-818F-57EB70D8340A}" dt="2026-08-26T17:46:10.252" v="4"/>
          <ac:spMkLst>
            <pc:docMk/>
            <pc:sldMk cId="869480466" sldId="285"/>
            <ac:spMk id="3" creationId="{F2129CBD-010A-15E7-83D0-AE4F93AB5557}"/>
          </ac:spMkLst>
        </pc:spChg>
        <pc:spChg chg="mod">
          <ac:chgData name="Johnston, Susan L." userId="41417238-ceff-416b-9996-c1018fde56c9" providerId="ADAL" clId="{F69B9B3A-4E13-5DE8-818F-57EB70D8340A}" dt="2026-08-26T17:46:10.252" v="4"/>
          <ac:spMkLst>
            <pc:docMk/>
            <pc:sldMk cId="869480466" sldId="285"/>
            <ac:spMk id="6" creationId="{D083BFB5-17F8-4CA7-9F2C-11A40F428DFE}"/>
          </ac:spMkLst>
        </pc:spChg>
        <pc:spChg chg="mod">
          <ac:chgData name="Johnston, Susan L." userId="41417238-ceff-416b-9996-c1018fde56c9" providerId="ADAL" clId="{F69B9B3A-4E13-5DE8-818F-57EB70D8340A}" dt="2026-08-26T17:46:10.252" v="4"/>
          <ac:spMkLst>
            <pc:docMk/>
            <pc:sldMk cId="869480466" sldId="285"/>
            <ac:spMk id="7" creationId="{31B1F30A-8B72-4FE1-BF8F-9ABF24FAD3C6}"/>
          </ac:spMkLst>
        </pc:spChg>
        <pc:spChg chg="mod">
          <ac:chgData name="Johnston, Susan L." userId="41417238-ceff-416b-9996-c1018fde56c9" providerId="ADAL" clId="{F69B9B3A-4E13-5DE8-818F-57EB70D8340A}" dt="2026-08-26T17:46:10.252" v="4"/>
          <ac:spMkLst>
            <pc:docMk/>
            <pc:sldMk cId="869480466" sldId="285"/>
            <ac:spMk id="8" creationId="{F81B40C9-3129-4940-95A0-508E81B3ED2B}"/>
          </ac:spMkLst>
        </pc:spChg>
        <pc:spChg chg="mod">
          <ac:chgData name="Johnston, Susan L." userId="41417238-ceff-416b-9996-c1018fde56c9" providerId="ADAL" clId="{F69B9B3A-4E13-5DE8-818F-57EB70D8340A}" dt="2026-08-26T17:46:10.252" v="4"/>
          <ac:spMkLst>
            <pc:docMk/>
            <pc:sldMk cId="869480466" sldId="285"/>
            <ac:spMk id="9" creationId="{FC97C10A-B747-4C3F-B425-D08F59F43DB4}"/>
          </ac:spMkLst>
        </pc:spChg>
        <pc:spChg chg="del mod">
          <ac:chgData name="Johnston, Susan L." userId="41417238-ceff-416b-9996-c1018fde56c9" providerId="ADAL" clId="{F69B9B3A-4E13-5DE8-818F-57EB70D8340A}" dt="2026-08-26T17:46:10.252" v="4"/>
          <ac:spMkLst>
            <pc:docMk/>
            <pc:sldMk cId="869480466" sldId="285"/>
            <ac:spMk id="14" creationId="{7BF66F7A-AF44-4E11-B2EC-A924D6A9E705}"/>
          </ac:spMkLst>
        </pc:spChg>
        <pc:spChg chg="mod">
          <ac:chgData name="Johnston, Susan L." userId="41417238-ceff-416b-9996-c1018fde56c9" providerId="ADAL" clId="{F69B9B3A-4E13-5DE8-818F-57EB70D8340A}" dt="2026-08-26T17:46:10.252" v="4"/>
          <ac:spMkLst>
            <pc:docMk/>
            <pc:sldMk cId="869480466" sldId="285"/>
            <ac:spMk id="18" creationId="{6FD7D759-E0E0-4C78-859C-31CAD13F5B18}"/>
          </ac:spMkLst>
        </pc:spChg>
        <pc:picChg chg="mod">
          <ac:chgData name="Johnston, Susan L." userId="41417238-ceff-416b-9996-c1018fde56c9" providerId="ADAL" clId="{F69B9B3A-4E13-5DE8-818F-57EB70D8340A}" dt="2026-08-26T17:46:10.252" v="4"/>
          <ac:picMkLst>
            <pc:docMk/>
            <pc:sldMk cId="869480466" sldId="285"/>
            <ac:picMk id="5" creationId="{07AB84A5-71A2-4694-9F2B-EDB3017FE2B2}"/>
          </ac:picMkLst>
        </pc:picChg>
        <pc:picChg chg="mod">
          <ac:chgData name="Johnston, Susan L." userId="41417238-ceff-416b-9996-c1018fde56c9" providerId="ADAL" clId="{F69B9B3A-4E13-5DE8-818F-57EB70D8340A}" dt="2026-08-26T17:46:10.252" v="4"/>
          <ac:picMkLst>
            <pc:docMk/>
            <pc:sldMk cId="869480466" sldId="285"/>
            <ac:picMk id="17" creationId="{B0BC0A58-3341-4865-A030-0C3228E00BA4}"/>
          </ac:picMkLst>
        </pc:picChg>
      </pc:sldChg>
      <pc:sldChg chg="modSp del">
        <pc:chgData name="Johnston, Susan L." userId="41417238-ceff-416b-9996-c1018fde56c9" providerId="ADAL" clId="{F69B9B3A-4E13-5DE8-818F-57EB70D8340A}" dt="2026-08-26T20:03:56.022" v="4010" actId="2696"/>
        <pc:sldMkLst>
          <pc:docMk/>
          <pc:sldMk cId="73550292" sldId="287"/>
        </pc:sldMkLst>
        <pc:spChg chg="mod">
          <ac:chgData name="Johnston, Susan L." userId="41417238-ceff-416b-9996-c1018fde56c9" providerId="ADAL" clId="{F69B9B3A-4E13-5DE8-818F-57EB70D8340A}" dt="2026-08-26T17:46:10.252" v="4"/>
          <ac:spMkLst>
            <pc:docMk/>
            <pc:sldMk cId="73550292" sldId="287"/>
            <ac:spMk id="4" creationId="{00000000-0000-0000-0000-000000000000}"/>
          </ac:spMkLst>
        </pc:spChg>
        <pc:spChg chg="mod">
          <ac:chgData name="Johnston, Susan L." userId="41417238-ceff-416b-9996-c1018fde56c9" providerId="ADAL" clId="{F69B9B3A-4E13-5DE8-818F-57EB70D8340A}" dt="2026-08-26T17:46:10.252" v="4"/>
          <ac:spMkLst>
            <pc:docMk/>
            <pc:sldMk cId="73550292" sldId="287"/>
            <ac:spMk id="5" creationId="{00000000-0000-0000-0000-000000000000}"/>
          </ac:spMkLst>
        </pc:spChg>
        <pc:spChg chg="mod">
          <ac:chgData name="Johnston, Susan L." userId="41417238-ceff-416b-9996-c1018fde56c9" providerId="ADAL" clId="{F69B9B3A-4E13-5DE8-818F-57EB70D8340A}" dt="2026-08-26T17:46:10.252" v="4"/>
          <ac:spMkLst>
            <pc:docMk/>
            <pc:sldMk cId="73550292" sldId="287"/>
            <ac:spMk id="6" creationId="{00000000-0000-0000-0000-000000000000}"/>
          </ac:spMkLst>
        </pc:spChg>
        <pc:spChg chg="mod">
          <ac:chgData name="Johnston, Susan L." userId="41417238-ceff-416b-9996-c1018fde56c9" providerId="ADAL" clId="{F69B9B3A-4E13-5DE8-818F-57EB70D8340A}" dt="2026-08-26T17:46:10.252" v="4"/>
          <ac:spMkLst>
            <pc:docMk/>
            <pc:sldMk cId="73550292" sldId="287"/>
            <ac:spMk id="8" creationId="{00000000-0000-0000-0000-000000000000}"/>
          </ac:spMkLst>
        </pc:spChg>
        <pc:picChg chg="mod">
          <ac:chgData name="Johnston, Susan L." userId="41417238-ceff-416b-9996-c1018fde56c9" providerId="ADAL" clId="{F69B9B3A-4E13-5DE8-818F-57EB70D8340A}" dt="2026-08-26T17:46:10.252" v="4"/>
          <ac:picMkLst>
            <pc:docMk/>
            <pc:sldMk cId="73550292" sldId="287"/>
            <ac:picMk id="7" creationId="{00000000-0000-0000-0000-000000000000}"/>
          </ac:picMkLst>
        </pc:picChg>
      </pc:sldChg>
      <pc:sldChg chg="modSp del">
        <pc:chgData name="Johnston, Susan L." userId="41417238-ceff-416b-9996-c1018fde56c9" providerId="ADAL" clId="{F69B9B3A-4E13-5DE8-818F-57EB70D8340A}" dt="2026-08-26T20:45:41.500" v="5437" actId="2696"/>
        <pc:sldMkLst>
          <pc:docMk/>
          <pc:sldMk cId="265553321" sldId="288"/>
        </pc:sldMkLst>
        <pc:spChg chg="mod">
          <ac:chgData name="Johnston, Susan L." userId="41417238-ceff-416b-9996-c1018fde56c9" providerId="ADAL" clId="{F69B9B3A-4E13-5DE8-818F-57EB70D8340A}" dt="2026-08-26T17:46:10.252" v="4"/>
          <ac:spMkLst>
            <pc:docMk/>
            <pc:sldMk cId="265553321" sldId="288"/>
            <ac:spMk id="2" creationId="{3B3CD87E-4C18-4622-B008-AE7F8AD8D275}"/>
          </ac:spMkLst>
        </pc:spChg>
        <pc:spChg chg="mod">
          <ac:chgData name="Johnston, Susan L." userId="41417238-ceff-416b-9996-c1018fde56c9" providerId="ADAL" clId="{F69B9B3A-4E13-5DE8-818F-57EB70D8340A}" dt="2026-08-26T17:46:10.252" v="4"/>
          <ac:spMkLst>
            <pc:docMk/>
            <pc:sldMk cId="265553321" sldId="288"/>
            <ac:spMk id="5" creationId="{45115B94-C9AB-4D31-ADCA-82C63624779E}"/>
          </ac:spMkLst>
        </pc:spChg>
        <pc:graphicFrameChg chg="mod">
          <ac:chgData name="Johnston, Susan L." userId="41417238-ceff-416b-9996-c1018fde56c9" providerId="ADAL" clId="{F69B9B3A-4E13-5DE8-818F-57EB70D8340A}" dt="2026-08-26T17:46:10.252" v="4"/>
          <ac:graphicFrameMkLst>
            <pc:docMk/>
            <pc:sldMk cId="265553321" sldId="288"/>
            <ac:graphicFrameMk id="4" creationId="{BAA06524-2CFF-45BD-88A0-83C6E9BD1DC9}"/>
          </ac:graphicFrameMkLst>
        </pc:graphicFrameChg>
      </pc:sldChg>
      <pc:sldChg chg="modSp mod">
        <pc:chgData name="Johnston, Susan L." userId="41417238-ceff-416b-9996-c1018fde56c9" providerId="ADAL" clId="{F69B9B3A-4E13-5DE8-818F-57EB70D8340A}" dt="2026-08-27T15:43:10.087" v="9010" actId="20577"/>
        <pc:sldMkLst>
          <pc:docMk/>
          <pc:sldMk cId="2038254573" sldId="289"/>
        </pc:sldMkLst>
        <pc:spChg chg="mod">
          <ac:chgData name="Johnston, Susan L." userId="41417238-ceff-416b-9996-c1018fde56c9" providerId="ADAL" clId="{F69B9B3A-4E13-5DE8-818F-57EB70D8340A}" dt="2026-08-26T17:46:10.252" v="4"/>
          <ac:spMkLst>
            <pc:docMk/>
            <pc:sldMk cId="2038254573" sldId="289"/>
            <ac:spMk id="2" creationId="{00000000-0000-0000-0000-000000000000}"/>
          </ac:spMkLst>
        </pc:spChg>
        <pc:spChg chg="mod">
          <ac:chgData name="Johnston, Susan L." userId="41417238-ceff-416b-9996-c1018fde56c9" providerId="ADAL" clId="{F69B9B3A-4E13-5DE8-818F-57EB70D8340A}" dt="2026-08-27T15:43:10.087" v="9010" actId="20577"/>
          <ac:spMkLst>
            <pc:docMk/>
            <pc:sldMk cId="2038254573" sldId="289"/>
            <ac:spMk id="3" creationId="{00000000-0000-0000-0000-000000000000}"/>
          </ac:spMkLst>
        </pc:spChg>
      </pc:sldChg>
      <pc:sldChg chg="del">
        <pc:chgData name="Johnston, Susan L." userId="41417238-ceff-416b-9996-c1018fde56c9" providerId="ADAL" clId="{F69B9B3A-4E13-5DE8-818F-57EB70D8340A}" dt="2026-08-26T17:48:12.319" v="24" actId="2696"/>
        <pc:sldMkLst>
          <pc:docMk/>
          <pc:sldMk cId="1136102012" sldId="291"/>
        </pc:sldMkLst>
      </pc:sldChg>
      <pc:sldChg chg="delSp modSp del mod">
        <pc:chgData name="Johnston, Susan L." userId="41417238-ceff-416b-9996-c1018fde56c9" providerId="ADAL" clId="{F69B9B3A-4E13-5DE8-818F-57EB70D8340A}" dt="2026-08-26T19:51:17.102" v="2368" actId="2696"/>
        <pc:sldMkLst>
          <pc:docMk/>
          <pc:sldMk cId="1557504611" sldId="294"/>
        </pc:sldMkLst>
        <pc:spChg chg="del mod">
          <ac:chgData name="Johnston, Susan L." userId="41417238-ceff-416b-9996-c1018fde56c9" providerId="ADAL" clId="{F69B9B3A-4E13-5DE8-818F-57EB70D8340A}" dt="2026-08-26T19:50:54.306" v="2363" actId="21"/>
          <ac:spMkLst>
            <pc:docMk/>
            <pc:sldMk cId="1557504611" sldId="294"/>
            <ac:spMk id="4" creationId="{00000000-0000-0000-0000-000000000000}"/>
          </ac:spMkLst>
        </pc:spChg>
        <pc:picChg chg="del mod">
          <ac:chgData name="Johnston, Susan L." userId="41417238-ceff-416b-9996-c1018fde56c9" providerId="ADAL" clId="{F69B9B3A-4E13-5DE8-818F-57EB70D8340A}" dt="2026-08-26T19:50:04.362" v="2356" actId="478"/>
          <ac:picMkLst>
            <pc:docMk/>
            <pc:sldMk cId="1557504611" sldId="294"/>
            <ac:picMk id="7" creationId="{00000000-0000-0000-0000-000000000000}"/>
          </ac:picMkLst>
        </pc:picChg>
      </pc:sldChg>
      <pc:sldChg chg="modSp del mod">
        <pc:chgData name="Johnston, Susan L." userId="41417238-ceff-416b-9996-c1018fde56c9" providerId="ADAL" clId="{F69B9B3A-4E13-5DE8-818F-57EB70D8340A}" dt="2026-08-27T02:26:24.052" v="6917" actId="2696"/>
        <pc:sldMkLst>
          <pc:docMk/>
          <pc:sldMk cId="508045576" sldId="295"/>
        </pc:sldMkLst>
        <pc:spChg chg="mod">
          <ac:chgData name="Johnston, Susan L." userId="41417238-ceff-416b-9996-c1018fde56c9" providerId="ADAL" clId="{F69B9B3A-4E13-5DE8-818F-57EB70D8340A}" dt="2026-08-26T17:46:10.252" v="4"/>
          <ac:spMkLst>
            <pc:docMk/>
            <pc:sldMk cId="508045576" sldId="295"/>
            <ac:spMk id="2" creationId="{00000000-0000-0000-0000-000000000000}"/>
          </ac:spMkLst>
        </pc:spChg>
        <pc:spChg chg="mod">
          <ac:chgData name="Johnston, Susan L." userId="41417238-ceff-416b-9996-c1018fde56c9" providerId="ADAL" clId="{F69B9B3A-4E13-5DE8-818F-57EB70D8340A}" dt="2026-08-27T02:26:20.760" v="6916" actId="5793"/>
          <ac:spMkLst>
            <pc:docMk/>
            <pc:sldMk cId="508045576" sldId="295"/>
            <ac:spMk id="3" creationId="{00000000-0000-0000-0000-000000000000}"/>
          </ac:spMkLst>
        </pc:spChg>
      </pc:sldChg>
      <pc:sldChg chg="modSp mod modAnim">
        <pc:chgData name="Johnston, Susan L." userId="41417238-ceff-416b-9996-c1018fde56c9" providerId="ADAL" clId="{F69B9B3A-4E13-5DE8-818F-57EB70D8340A}" dt="2026-08-27T15:50:44.922" v="9081"/>
        <pc:sldMkLst>
          <pc:docMk/>
          <pc:sldMk cId="530353406" sldId="303"/>
        </pc:sldMkLst>
        <pc:spChg chg="mod">
          <ac:chgData name="Johnston, Susan L." userId="41417238-ceff-416b-9996-c1018fde56c9" providerId="ADAL" clId="{F69B9B3A-4E13-5DE8-818F-57EB70D8340A}" dt="2026-08-26T19:55:59.829" v="2590" actId="20577"/>
          <ac:spMkLst>
            <pc:docMk/>
            <pc:sldMk cId="530353406" sldId="303"/>
            <ac:spMk id="2" creationId="{00000000-0000-0000-0000-000000000000}"/>
          </ac:spMkLst>
        </pc:spChg>
        <pc:spChg chg="mod">
          <ac:chgData name="Johnston, Susan L." userId="41417238-ceff-416b-9996-c1018fde56c9" providerId="ADAL" clId="{F69B9B3A-4E13-5DE8-818F-57EB70D8340A}" dt="2026-08-26T19:56:32.241" v="2613" actId="20577"/>
          <ac:spMkLst>
            <pc:docMk/>
            <pc:sldMk cId="530353406" sldId="303"/>
            <ac:spMk id="4" creationId="{00000000-0000-0000-0000-000000000000}"/>
          </ac:spMkLst>
        </pc:spChg>
        <pc:picChg chg="mod">
          <ac:chgData name="Johnston, Susan L." userId="41417238-ceff-416b-9996-c1018fde56c9" providerId="ADAL" clId="{F69B9B3A-4E13-5DE8-818F-57EB70D8340A}" dt="2026-08-26T19:55:44.813" v="2544" actId="14100"/>
          <ac:picMkLst>
            <pc:docMk/>
            <pc:sldMk cId="530353406" sldId="303"/>
            <ac:picMk id="3" creationId="{00000000-0000-0000-0000-000000000000}"/>
          </ac:picMkLst>
        </pc:picChg>
      </pc:sldChg>
      <pc:sldChg chg="del">
        <pc:chgData name="Johnston, Susan L." userId="41417238-ceff-416b-9996-c1018fde56c9" providerId="ADAL" clId="{F69B9B3A-4E13-5DE8-818F-57EB70D8340A}" dt="2026-08-26T19:40:55.950" v="2238" actId="2696"/>
        <pc:sldMkLst>
          <pc:docMk/>
          <pc:sldMk cId="3569902797" sldId="304"/>
        </pc:sldMkLst>
      </pc:sldChg>
      <pc:sldChg chg="modSp mod ord">
        <pc:chgData name="Johnston, Susan L." userId="41417238-ceff-416b-9996-c1018fde56c9" providerId="ADAL" clId="{F69B9B3A-4E13-5DE8-818F-57EB70D8340A}" dt="2026-08-27T15:31:16.072" v="8787" actId="20578"/>
        <pc:sldMkLst>
          <pc:docMk/>
          <pc:sldMk cId="1263416704" sldId="305"/>
        </pc:sldMkLst>
        <pc:spChg chg="mod">
          <ac:chgData name="Johnston, Susan L." userId="41417238-ceff-416b-9996-c1018fde56c9" providerId="ADAL" clId="{F69B9B3A-4E13-5DE8-818F-57EB70D8340A}" dt="2026-08-27T02:02:53.763" v="5918" actId="20577"/>
          <ac:spMkLst>
            <pc:docMk/>
            <pc:sldMk cId="1263416704" sldId="305"/>
            <ac:spMk id="2" creationId="{00000000-0000-0000-0000-000000000000}"/>
          </ac:spMkLst>
        </pc:spChg>
        <pc:spChg chg="mod">
          <ac:chgData name="Johnston, Susan L." userId="41417238-ceff-416b-9996-c1018fde56c9" providerId="ADAL" clId="{F69B9B3A-4E13-5DE8-818F-57EB70D8340A}" dt="2026-08-26T18:13:31.257" v="400" actId="27636"/>
          <ac:spMkLst>
            <pc:docMk/>
            <pc:sldMk cId="1263416704" sldId="305"/>
            <ac:spMk id="3" creationId="{00000000-0000-0000-0000-000000000000}"/>
          </ac:spMkLst>
        </pc:spChg>
      </pc:sldChg>
      <pc:sldChg chg="modSp mod ord">
        <pc:chgData name="Johnston, Susan L." userId="41417238-ceff-416b-9996-c1018fde56c9" providerId="ADAL" clId="{F69B9B3A-4E13-5DE8-818F-57EB70D8340A}" dt="2026-08-27T15:31:20.552" v="8788" actId="20578"/>
        <pc:sldMkLst>
          <pc:docMk/>
          <pc:sldMk cId="1002192849" sldId="306"/>
        </pc:sldMkLst>
        <pc:spChg chg="mod">
          <ac:chgData name="Johnston, Susan L." userId="41417238-ceff-416b-9996-c1018fde56c9" providerId="ADAL" clId="{F69B9B3A-4E13-5DE8-818F-57EB70D8340A}" dt="2026-08-27T02:02:44.778" v="5905" actId="20577"/>
          <ac:spMkLst>
            <pc:docMk/>
            <pc:sldMk cId="1002192849" sldId="306"/>
            <ac:spMk id="2" creationId="{00000000-0000-0000-0000-000000000000}"/>
          </ac:spMkLst>
        </pc:spChg>
        <pc:spChg chg="mod">
          <ac:chgData name="Johnston, Susan L." userId="41417238-ceff-416b-9996-c1018fde56c9" providerId="ADAL" clId="{F69B9B3A-4E13-5DE8-818F-57EB70D8340A}" dt="2026-08-26T18:15:39.330" v="417" actId="255"/>
          <ac:spMkLst>
            <pc:docMk/>
            <pc:sldMk cId="1002192849" sldId="306"/>
            <ac:spMk id="3" creationId="{00000000-0000-0000-0000-000000000000}"/>
          </ac:spMkLst>
        </pc:spChg>
      </pc:sldChg>
      <pc:sldChg chg="modSp mod">
        <pc:chgData name="Johnston, Susan L." userId="41417238-ceff-416b-9996-c1018fde56c9" providerId="ADAL" clId="{F69B9B3A-4E13-5DE8-818F-57EB70D8340A}" dt="2026-08-27T02:05:20.274" v="6029" actId="20577"/>
        <pc:sldMkLst>
          <pc:docMk/>
          <pc:sldMk cId="2680945080" sldId="307"/>
        </pc:sldMkLst>
        <pc:spChg chg="mod">
          <ac:chgData name="Johnston, Susan L." userId="41417238-ceff-416b-9996-c1018fde56c9" providerId="ADAL" clId="{F69B9B3A-4E13-5DE8-818F-57EB70D8340A}" dt="2026-08-27T02:05:20.274" v="6029" actId="20577"/>
          <ac:spMkLst>
            <pc:docMk/>
            <pc:sldMk cId="2680945080" sldId="307"/>
            <ac:spMk id="2" creationId="{00000000-0000-0000-0000-000000000000}"/>
          </ac:spMkLst>
        </pc:spChg>
        <pc:spChg chg="mod">
          <ac:chgData name="Johnston, Susan L." userId="41417238-ceff-416b-9996-c1018fde56c9" providerId="ADAL" clId="{F69B9B3A-4E13-5DE8-818F-57EB70D8340A}" dt="2026-08-26T18:32:39.011" v="846" actId="20577"/>
          <ac:spMkLst>
            <pc:docMk/>
            <pc:sldMk cId="2680945080" sldId="307"/>
            <ac:spMk id="3" creationId="{00000000-0000-0000-0000-000000000000}"/>
          </ac:spMkLst>
        </pc:spChg>
      </pc:sldChg>
      <pc:sldChg chg="modSp mod">
        <pc:chgData name="Johnston, Susan L." userId="41417238-ceff-416b-9996-c1018fde56c9" providerId="ADAL" clId="{F69B9B3A-4E13-5DE8-818F-57EB70D8340A}" dt="2026-08-27T15:43:41.775" v="9045" actId="113"/>
        <pc:sldMkLst>
          <pc:docMk/>
          <pc:sldMk cId="2162468876" sldId="308"/>
        </pc:sldMkLst>
        <pc:spChg chg="mod">
          <ac:chgData name="Johnston, Susan L." userId="41417238-ceff-416b-9996-c1018fde56c9" providerId="ADAL" clId="{F69B9B3A-4E13-5DE8-818F-57EB70D8340A}" dt="2026-08-27T02:39:40.794" v="7165" actId="20577"/>
          <ac:spMkLst>
            <pc:docMk/>
            <pc:sldMk cId="2162468876" sldId="308"/>
            <ac:spMk id="2" creationId="{00000000-0000-0000-0000-000000000000}"/>
          </ac:spMkLst>
        </pc:spChg>
        <pc:spChg chg="mod">
          <ac:chgData name="Johnston, Susan L." userId="41417238-ceff-416b-9996-c1018fde56c9" providerId="ADAL" clId="{F69B9B3A-4E13-5DE8-818F-57EB70D8340A}" dt="2026-08-27T15:43:41.775" v="9045" actId="113"/>
          <ac:spMkLst>
            <pc:docMk/>
            <pc:sldMk cId="2162468876" sldId="308"/>
            <ac:spMk id="3" creationId="{00000000-0000-0000-0000-000000000000}"/>
          </ac:spMkLst>
        </pc:spChg>
      </pc:sldChg>
      <pc:sldChg chg="modSp mod">
        <pc:chgData name="Johnston, Susan L." userId="41417238-ceff-416b-9996-c1018fde56c9" providerId="ADAL" clId="{F69B9B3A-4E13-5DE8-818F-57EB70D8340A}" dt="2026-08-27T02:06:47.022" v="6102" actId="20577"/>
        <pc:sldMkLst>
          <pc:docMk/>
          <pc:sldMk cId="1699007932" sldId="312"/>
        </pc:sldMkLst>
        <pc:spChg chg="mod">
          <ac:chgData name="Johnston, Susan L." userId="41417238-ceff-416b-9996-c1018fde56c9" providerId="ADAL" clId="{F69B9B3A-4E13-5DE8-818F-57EB70D8340A}" dt="2026-08-27T02:06:47.022" v="6102" actId="20577"/>
          <ac:spMkLst>
            <pc:docMk/>
            <pc:sldMk cId="1699007932" sldId="312"/>
            <ac:spMk id="2" creationId="{00000000-0000-0000-0000-000000000000}"/>
          </ac:spMkLst>
        </pc:spChg>
        <pc:spChg chg="mod">
          <ac:chgData name="Johnston, Susan L." userId="41417238-ceff-416b-9996-c1018fde56c9" providerId="ADAL" clId="{F69B9B3A-4E13-5DE8-818F-57EB70D8340A}" dt="2026-08-26T18:39:11.660" v="1058" actId="20577"/>
          <ac:spMkLst>
            <pc:docMk/>
            <pc:sldMk cId="1699007932" sldId="312"/>
            <ac:spMk id="3" creationId="{00000000-0000-0000-0000-000000000000}"/>
          </ac:spMkLst>
        </pc:spChg>
      </pc:sldChg>
      <pc:sldChg chg="modSp del">
        <pc:chgData name="Johnston, Susan L." userId="41417238-ceff-416b-9996-c1018fde56c9" providerId="ADAL" clId="{F69B9B3A-4E13-5DE8-818F-57EB70D8340A}" dt="2026-08-26T20:45:49.971" v="5443" actId="2696"/>
        <pc:sldMkLst>
          <pc:docMk/>
          <pc:sldMk cId="659223250" sldId="356"/>
        </pc:sldMkLst>
        <pc:spChg chg="mod">
          <ac:chgData name="Johnston, Susan L." userId="41417238-ceff-416b-9996-c1018fde56c9" providerId="ADAL" clId="{F69B9B3A-4E13-5DE8-818F-57EB70D8340A}" dt="2026-08-26T17:46:10.252" v="4"/>
          <ac:spMkLst>
            <pc:docMk/>
            <pc:sldMk cId="659223250" sldId="356"/>
            <ac:spMk id="13" creationId="{441107AE-B8B8-4C32-9AB8-D743AF73D291}"/>
          </ac:spMkLst>
        </pc:spChg>
        <pc:graphicFrameChg chg="mod">
          <ac:chgData name="Johnston, Susan L." userId="41417238-ceff-416b-9996-c1018fde56c9" providerId="ADAL" clId="{F69B9B3A-4E13-5DE8-818F-57EB70D8340A}" dt="2026-08-26T17:46:10.252" v="4"/>
          <ac:graphicFrameMkLst>
            <pc:docMk/>
            <pc:sldMk cId="659223250" sldId="356"/>
            <ac:graphicFrameMk id="6" creationId="{4207BA36-8238-E3FE-AA07-39810298C7E7}"/>
          </ac:graphicFrameMkLst>
        </pc:graphicFrameChg>
        <pc:picChg chg="mod">
          <ac:chgData name="Johnston, Susan L." userId="41417238-ceff-416b-9996-c1018fde56c9" providerId="ADAL" clId="{F69B9B3A-4E13-5DE8-818F-57EB70D8340A}" dt="2026-08-26T17:46:10.252" v="4"/>
          <ac:picMkLst>
            <pc:docMk/>
            <pc:sldMk cId="659223250" sldId="356"/>
            <ac:picMk id="4098" creationId="{CBA0B08D-8381-4F4D-801D-7C976D1F232D}"/>
          </ac:picMkLst>
        </pc:picChg>
      </pc:sldChg>
      <pc:sldChg chg="delSp modSp del delDesignElem">
        <pc:chgData name="Johnston, Susan L." userId="41417238-ceff-416b-9996-c1018fde56c9" providerId="ADAL" clId="{F69B9B3A-4E13-5DE8-818F-57EB70D8340A}" dt="2026-08-26T20:45:43.550" v="5438" actId="2696"/>
        <pc:sldMkLst>
          <pc:docMk/>
          <pc:sldMk cId="1808354062" sldId="377"/>
        </pc:sldMkLst>
        <pc:spChg chg="mod">
          <ac:chgData name="Johnston, Susan L." userId="41417238-ceff-416b-9996-c1018fde56c9" providerId="ADAL" clId="{F69B9B3A-4E13-5DE8-818F-57EB70D8340A}" dt="2026-08-26T17:46:10.252" v="4"/>
          <ac:spMkLst>
            <pc:docMk/>
            <pc:sldMk cId="1808354062" sldId="377"/>
            <ac:spMk id="2" creationId="{9D2E12BA-B2B7-491E-94B6-CC919828FCB4}"/>
          </ac:spMkLst>
        </pc:spChg>
        <pc:spChg chg="mod">
          <ac:chgData name="Johnston, Susan L." userId="41417238-ceff-416b-9996-c1018fde56c9" providerId="ADAL" clId="{F69B9B3A-4E13-5DE8-818F-57EB70D8340A}" dt="2026-08-26T17:46:10.252" v="4"/>
          <ac:spMkLst>
            <pc:docMk/>
            <pc:sldMk cId="1808354062" sldId="377"/>
            <ac:spMk id="3" creationId="{C355DC01-13A8-4F2C-A29B-24536160D70D}"/>
          </ac:spMkLst>
        </pc:spChg>
        <pc:spChg chg="del mod">
          <ac:chgData name="Johnston, Susan L." userId="41417238-ceff-416b-9996-c1018fde56c9" providerId="ADAL" clId="{F69B9B3A-4E13-5DE8-818F-57EB70D8340A}" dt="2026-08-26T17:46:10.252" v="4"/>
          <ac:spMkLst>
            <pc:docMk/>
            <pc:sldMk cId="1808354062" sldId="377"/>
            <ac:spMk id="8" creationId="{52723366-C73B-4ED6-ADEF-29911C6BC55F}"/>
          </ac:spMkLst>
        </pc:spChg>
        <pc:spChg chg="del mod">
          <ac:chgData name="Johnston, Susan L." userId="41417238-ceff-416b-9996-c1018fde56c9" providerId="ADAL" clId="{F69B9B3A-4E13-5DE8-818F-57EB70D8340A}" dt="2026-08-26T17:46:10.252" v="4"/>
          <ac:spMkLst>
            <pc:docMk/>
            <pc:sldMk cId="1808354062" sldId="377"/>
            <ac:spMk id="10" creationId="{847A4152-8E41-4D1C-B88C-57C5C430A69E}"/>
          </ac:spMkLst>
        </pc:spChg>
        <pc:spChg chg="del mod">
          <ac:chgData name="Johnston, Susan L." userId="41417238-ceff-416b-9996-c1018fde56c9" providerId="ADAL" clId="{F69B9B3A-4E13-5DE8-818F-57EB70D8340A}" dt="2026-08-26T17:46:10.252" v="4"/>
          <ac:spMkLst>
            <pc:docMk/>
            <pc:sldMk cId="1808354062" sldId="377"/>
            <ac:spMk id="12" creationId="{999F76F5-72D4-4814-9169-8F535AEEB809}"/>
          </ac:spMkLst>
        </pc:spChg>
        <pc:spChg chg="del mod">
          <ac:chgData name="Johnston, Susan L." userId="41417238-ceff-416b-9996-c1018fde56c9" providerId="ADAL" clId="{F69B9B3A-4E13-5DE8-818F-57EB70D8340A}" dt="2026-08-26T17:46:10.252" v="4"/>
          <ac:spMkLst>
            <pc:docMk/>
            <pc:sldMk cId="1808354062" sldId="377"/>
            <ac:spMk id="14" creationId="{C6202988-4466-42C5-B33A-AFABF051B4FE}"/>
          </ac:spMkLst>
        </pc:spChg>
      </pc:sldChg>
      <pc:sldChg chg="modSp del">
        <pc:chgData name="Johnston, Susan L." userId="41417238-ceff-416b-9996-c1018fde56c9" providerId="ADAL" clId="{F69B9B3A-4E13-5DE8-818F-57EB70D8340A}" dt="2026-08-26T20:45:47.513" v="5442" actId="2696"/>
        <pc:sldMkLst>
          <pc:docMk/>
          <pc:sldMk cId="1257524111" sldId="378"/>
        </pc:sldMkLst>
        <pc:spChg chg="mod">
          <ac:chgData name="Johnston, Susan L." userId="41417238-ceff-416b-9996-c1018fde56c9" providerId="ADAL" clId="{F69B9B3A-4E13-5DE8-818F-57EB70D8340A}" dt="2026-08-26T17:46:10.252" v="4"/>
          <ac:spMkLst>
            <pc:docMk/>
            <pc:sldMk cId="1257524111" sldId="378"/>
            <ac:spMk id="2" creationId="{D61A787F-342D-FDF6-358B-B81EA2CDDA7E}"/>
          </ac:spMkLst>
        </pc:spChg>
        <pc:graphicFrameChg chg="mod">
          <ac:chgData name="Johnston, Susan L." userId="41417238-ceff-416b-9996-c1018fde56c9" providerId="ADAL" clId="{F69B9B3A-4E13-5DE8-818F-57EB70D8340A}" dt="2026-08-26T17:46:10.252" v="4"/>
          <ac:graphicFrameMkLst>
            <pc:docMk/>
            <pc:sldMk cId="1257524111" sldId="378"/>
            <ac:graphicFrameMk id="4" creationId="{877FB210-97E8-4430-8BF5-B435E1E3C3A0}"/>
          </ac:graphicFrameMkLst>
        </pc:graphicFrameChg>
      </pc:sldChg>
      <pc:sldChg chg="delSp modSp del delDesignElem">
        <pc:chgData name="Johnston, Susan L." userId="41417238-ceff-416b-9996-c1018fde56c9" providerId="ADAL" clId="{F69B9B3A-4E13-5DE8-818F-57EB70D8340A}" dt="2026-08-26T20:45:46.682" v="5441" actId="2696"/>
        <pc:sldMkLst>
          <pc:docMk/>
          <pc:sldMk cId="2194059472" sldId="379"/>
        </pc:sldMkLst>
        <pc:spChg chg="mod">
          <ac:chgData name="Johnston, Susan L." userId="41417238-ceff-416b-9996-c1018fde56c9" providerId="ADAL" clId="{F69B9B3A-4E13-5DE8-818F-57EB70D8340A}" dt="2026-08-26T17:46:10.252" v="4"/>
          <ac:spMkLst>
            <pc:docMk/>
            <pc:sldMk cId="2194059472" sldId="379"/>
            <ac:spMk id="2" creationId="{9D2E12BA-B2B7-491E-94B6-CC919828FCB4}"/>
          </ac:spMkLst>
        </pc:spChg>
        <pc:spChg chg="mod">
          <ac:chgData name="Johnston, Susan L." userId="41417238-ceff-416b-9996-c1018fde56c9" providerId="ADAL" clId="{F69B9B3A-4E13-5DE8-818F-57EB70D8340A}" dt="2026-08-26T17:46:10.252" v="4"/>
          <ac:spMkLst>
            <pc:docMk/>
            <pc:sldMk cId="2194059472" sldId="379"/>
            <ac:spMk id="3" creationId="{C355DC01-13A8-4F2C-A29B-24536160D70D}"/>
          </ac:spMkLst>
        </pc:spChg>
        <pc:spChg chg="del mod">
          <ac:chgData name="Johnston, Susan L." userId="41417238-ceff-416b-9996-c1018fde56c9" providerId="ADAL" clId="{F69B9B3A-4E13-5DE8-818F-57EB70D8340A}" dt="2026-08-26T17:46:10.252" v="4"/>
          <ac:spMkLst>
            <pc:docMk/>
            <pc:sldMk cId="2194059472" sldId="379"/>
            <ac:spMk id="8" creationId="{52723366-C73B-4ED6-ADEF-29911C6BC55F}"/>
          </ac:spMkLst>
        </pc:spChg>
        <pc:spChg chg="del mod">
          <ac:chgData name="Johnston, Susan L." userId="41417238-ceff-416b-9996-c1018fde56c9" providerId="ADAL" clId="{F69B9B3A-4E13-5DE8-818F-57EB70D8340A}" dt="2026-08-26T17:46:10.252" v="4"/>
          <ac:spMkLst>
            <pc:docMk/>
            <pc:sldMk cId="2194059472" sldId="379"/>
            <ac:spMk id="10" creationId="{847A4152-8E41-4D1C-B88C-57C5C430A69E}"/>
          </ac:spMkLst>
        </pc:spChg>
        <pc:spChg chg="del mod">
          <ac:chgData name="Johnston, Susan L." userId="41417238-ceff-416b-9996-c1018fde56c9" providerId="ADAL" clId="{F69B9B3A-4E13-5DE8-818F-57EB70D8340A}" dt="2026-08-26T17:46:10.252" v="4"/>
          <ac:spMkLst>
            <pc:docMk/>
            <pc:sldMk cId="2194059472" sldId="379"/>
            <ac:spMk id="12" creationId="{999F76F5-72D4-4814-9169-8F535AEEB809}"/>
          </ac:spMkLst>
        </pc:spChg>
        <pc:spChg chg="del mod">
          <ac:chgData name="Johnston, Susan L." userId="41417238-ceff-416b-9996-c1018fde56c9" providerId="ADAL" clId="{F69B9B3A-4E13-5DE8-818F-57EB70D8340A}" dt="2026-08-26T17:46:10.252" v="4"/>
          <ac:spMkLst>
            <pc:docMk/>
            <pc:sldMk cId="2194059472" sldId="379"/>
            <ac:spMk id="14" creationId="{C6202988-4466-42C5-B33A-AFABF051B4FE}"/>
          </ac:spMkLst>
        </pc:spChg>
      </pc:sldChg>
      <pc:sldChg chg="modSp del">
        <pc:chgData name="Johnston, Susan L." userId="41417238-ceff-416b-9996-c1018fde56c9" providerId="ADAL" clId="{F69B9B3A-4E13-5DE8-818F-57EB70D8340A}" dt="2026-08-26T20:45:45.463" v="5440" actId="2696"/>
        <pc:sldMkLst>
          <pc:docMk/>
          <pc:sldMk cId="1581378865" sldId="381"/>
        </pc:sldMkLst>
        <pc:spChg chg="mod">
          <ac:chgData name="Johnston, Susan L." userId="41417238-ceff-416b-9996-c1018fde56c9" providerId="ADAL" clId="{F69B9B3A-4E13-5DE8-818F-57EB70D8340A}" dt="2026-08-26T17:46:10.252" v="4"/>
          <ac:spMkLst>
            <pc:docMk/>
            <pc:sldMk cId="1581378865" sldId="381"/>
            <ac:spMk id="2" creationId="{C82184F9-66E5-DBC7-376D-2A7A96358666}"/>
          </ac:spMkLst>
        </pc:spChg>
        <pc:spChg chg="mod">
          <ac:chgData name="Johnston, Susan L." userId="41417238-ceff-416b-9996-c1018fde56c9" providerId="ADAL" clId="{F69B9B3A-4E13-5DE8-818F-57EB70D8340A}" dt="2026-08-26T17:46:10.252" v="4"/>
          <ac:spMkLst>
            <pc:docMk/>
            <pc:sldMk cId="1581378865" sldId="381"/>
            <ac:spMk id="3" creationId="{4C87218C-606D-C8FF-74D6-58F342BAC90F}"/>
          </ac:spMkLst>
        </pc:spChg>
      </pc:sldChg>
      <pc:sldChg chg="delSp modSp del delDesignElem">
        <pc:chgData name="Johnston, Susan L." userId="41417238-ceff-416b-9996-c1018fde56c9" providerId="ADAL" clId="{F69B9B3A-4E13-5DE8-818F-57EB70D8340A}" dt="2026-08-26T20:45:44.202" v="5439" actId="2696"/>
        <pc:sldMkLst>
          <pc:docMk/>
          <pc:sldMk cId="3454245727" sldId="382"/>
        </pc:sldMkLst>
        <pc:spChg chg="mod">
          <ac:chgData name="Johnston, Susan L." userId="41417238-ceff-416b-9996-c1018fde56c9" providerId="ADAL" clId="{F69B9B3A-4E13-5DE8-818F-57EB70D8340A}" dt="2026-08-26T17:46:10.252" v="4"/>
          <ac:spMkLst>
            <pc:docMk/>
            <pc:sldMk cId="3454245727" sldId="382"/>
            <ac:spMk id="2" creationId="{9D2E12BA-B2B7-491E-94B6-CC919828FCB4}"/>
          </ac:spMkLst>
        </pc:spChg>
        <pc:spChg chg="mod">
          <ac:chgData name="Johnston, Susan L." userId="41417238-ceff-416b-9996-c1018fde56c9" providerId="ADAL" clId="{F69B9B3A-4E13-5DE8-818F-57EB70D8340A}" dt="2026-08-26T17:46:10.252" v="4"/>
          <ac:spMkLst>
            <pc:docMk/>
            <pc:sldMk cId="3454245727" sldId="382"/>
            <ac:spMk id="3" creationId="{C355DC01-13A8-4F2C-A29B-24536160D70D}"/>
          </ac:spMkLst>
        </pc:spChg>
        <pc:spChg chg="del mod">
          <ac:chgData name="Johnston, Susan L." userId="41417238-ceff-416b-9996-c1018fde56c9" providerId="ADAL" clId="{F69B9B3A-4E13-5DE8-818F-57EB70D8340A}" dt="2026-08-26T17:46:10.252" v="4"/>
          <ac:spMkLst>
            <pc:docMk/>
            <pc:sldMk cId="3454245727" sldId="382"/>
            <ac:spMk id="8" creationId="{52723366-C73B-4ED6-ADEF-29911C6BC55F}"/>
          </ac:spMkLst>
        </pc:spChg>
        <pc:spChg chg="del mod">
          <ac:chgData name="Johnston, Susan L." userId="41417238-ceff-416b-9996-c1018fde56c9" providerId="ADAL" clId="{F69B9B3A-4E13-5DE8-818F-57EB70D8340A}" dt="2026-08-26T17:46:10.252" v="4"/>
          <ac:spMkLst>
            <pc:docMk/>
            <pc:sldMk cId="3454245727" sldId="382"/>
            <ac:spMk id="10" creationId="{847A4152-8E41-4D1C-B88C-57C5C430A69E}"/>
          </ac:spMkLst>
        </pc:spChg>
        <pc:spChg chg="del mod">
          <ac:chgData name="Johnston, Susan L." userId="41417238-ceff-416b-9996-c1018fde56c9" providerId="ADAL" clId="{F69B9B3A-4E13-5DE8-818F-57EB70D8340A}" dt="2026-08-26T17:46:10.252" v="4"/>
          <ac:spMkLst>
            <pc:docMk/>
            <pc:sldMk cId="3454245727" sldId="382"/>
            <ac:spMk id="12" creationId="{999F76F5-72D4-4814-9169-8F535AEEB809}"/>
          </ac:spMkLst>
        </pc:spChg>
        <pc:spChg chg="del mod">
          <ac:chgData name="Johnston, Susan L." userId="41417238-ceff-416b-9996-c1018fde56c9" providerId="ADAL" clId="{F69B9B3A-4E13-5DE8-818F-57EB70D8340A}" dt="2026-08-26T17:46:10.252" v="4"/>
          <ac:spMkLst>
            <pc:docMk/>
            <pc:sldMk cId="3454245727" sldId="382"/>
            <ac:spMk id="14" creationId="{C6202988-4466-42C5-B33A-AFABF051B4FE}"/>
          </ac:spMkLst>
        </pc:spChg>
      </pc:sldChg>
      <pc:sldChg chg="modSp del">
        <pc:chgData name="Johnston, Susan L." userId="41417238-ceff-416b-9996-c1018fde56c9" providerId="ADAL" clId="{F69B9B3A-4E13-5DE8-818F-57EB70D8340A}" dt="2026-08-26T20:45:39.691" v="5435" actId="2696"/>
        <pc:sldMkLst>
          <pc:docMk/>
          <pc:sldMk cId="2102128356" sldId="383"/>
        </pc:sldMkLst>
        <pc:spChg chg="mod">
          <ac:chgData name="Johnston, Susan L." userId="41417238-ceff-416b-9996-c1018fde56c9" providerId="ADAL" clId="{F69B9B3A-4E13-5DE8-818F-57EB70D8340A}" dt="2026-08-26T17:46:10.252" v="4"/>
          <ac:spMkLst>
            <pc:docMk/>
            <pc:sldMk cId="2102128356" sldId="383"/>
            <ac:spMk id="2" creationId="{00832958-C9F4-76F8-7263-7BC5F40A38FD}"/>
          </ac:spMkLst>
        </pc:spChg>
      </pc:sldChg>
      <pc:sldChg chg="modSp del">
        <pc:chgData name="Johnston, Susan L." userId="41417238-ceff-416b-9996-c1018fde56c9" providerId="ADAL" clId="{F69B9B3A-4E13-5DE8-818F-57EB70D8340A}" dt="2026-08-27T02:26:30.301" v="6918" actId="2696"/>
        <pc:sldMkLst>
          <pc:docMk/>
          <pc:sldMk cId="3450959526" sldId="384"/>
        </pc:sldMkLst>
        <pc:spChg chg="mod">
          <ac:chgData name="Johnston, Susan L." userId="41417238-ceff-416b-9996-c1018fde56c9" providerId="ADAL" clId="{F69B9B3A-4E13-5DE8-818F-57EB70D8340A}" dt="2026-08-26T17:46:10.252" v="4"/>
          <ac:spMkLst>
            <pc:docMk/>
            <pc:sldMk cId="3450959526" sldId="384"/>
            <ac:spMk id="2" creationId="{00832958-C9F4-76F8-7263-7BC5F40A38FD}"/>
          </ac:spMkLst>
        </pc:spChg>
      </pc:sldChg>
      <pc:sldChg chg="del">
        <pc:chgData name="Johnston, Susan L." userId="41417238-ceff-416b-9996-c1018fde56c9" providerId="ADAL" clId="{F69B9B3A-4E13-5DE8-818F-57EB70D8340A}" dt="2026-08-27T02:39:07.912" v="7155" actId="2696"/>
        <pc:sldMkLst>
          <pc:docMk/>
          <pc:sldMk cId="1345955113" sldId="385"/>
        </pc:sldMkLst>
      </pc:sldChg>
      <pc:sldChg chg="modSp mod">
        <pc:chgData name="Johnston, Susan L." userId="41417238-ceff-416b-9996-c1018fde56c9" providerId="ADAL" clId="{F69B9B3A-4E13-5DE8-818F-57EB70D8340A}" dt="2026-08-26T20:54:04.349" v="5600" actId="20577"/>
        <pc:sldMkLst>
          <pc:docMk/>
          <pc:sldMk cId="3863964124" sldId="386"/>
        </pc:sldMkLst>
        <pc:spChg chg="mod">
          <ac:chgData name="Johnston, Susan L." userId="41417238-ceff-416b-9996-c1018fde56c9" providerId="ADAL" clId="{F69B9B3A-4E13-5DE8-818F-57EB70D8340A}" dt="2026-08-26T20:50:53.704" v="5530" actId="20577"/>
          <ac:spMkLst>
            <pc:docMk/>
            <pc:sldMk cId="3863964124" sldId="386"/>
            <ac:spMk id="2" creationId="{00000000-0000-0000-0000-000000000000}"/>
          </ac:spMkLst>
        </pc:spChg>
        <pc:spChg chg="mod">
          <ac:chgData name="Johnston, Susan L." userId="41417238-ceff-416b-9996-c1018fde56c9" providerId="ADAL" clId="{F69B9B3A-4E13-5DE8-818F-57EB70D8340A}" dt="2026-08-26T20:54:04.349" v="5600" actId="20577"/>
          <ac:spMkLst>
            <pc:docMk/>
            <pc:sldMk cId="3863964124" sldId="386"/>
            <ac:spMk id="9" creationId="{00000000-0000-0000-0000-000000000000}"/>
          </ac:spMkLst>
        </pc:spChg>
      </pc:sldChg>
      <pc:sldChg chg="modSp del">
        <pc:chgData name="Johnston, Susan L." userId="41417238-ceff-416b-9996-c1018fde56c9" providerId="ADAL" clId="{F69B9B3A-4E13-5DE8-818F-57EB70D8340A}" dt="2026-08-26T20:06:36.645" v="4324" actId="2696"/>
        <pc:sldMkLst>
          <pc:docMk/>
          <pc:sldMk cId="2023547808" sldId="387"/>
        </pc:sldMkLst>
        <pc:spChg chg="mod">
          <ac:chgData name="Johnston, Susan L." userId="41417238-ceff-416b-9996-c1018fde56c9" providerId="ADAL" clId="{F69B9B3A-4E13-5DE8-818F-57EB70D8340A}" dt="2026-08-26T17:46:10.252" v="4"/>
          <ac:spMkLst>
            <pc:docMk/>
            <pc:sldMk cId="2023547808" sldId="387"/>
            <ac:spMk id="6" creationId="{FA0771DD-BB70-4557-7451-2F6DD05354F3}"/>
          </ac:spMkLst>
        </pc:spChg>
        <pc:spChg chg="mod">
          <ac:chgData name="Johnston, Susan L." userId="41417238-ceff-416b-9996-c1018fde56c9" providerId="ADAL" clId="{F69B9B3A-4E13-5DE8-818F-57EB70D8340A}" dt="2026-08-26T17:46:10.252" v="4"/>
          <ac:spMkLst>
            <pc:docMk/>
            <pc:sldMk cId="2023547808" sldId="387"/>
            <ac:spMk id="9" creationId="{B5ECAA3F-C3DF-8DBD-0239-1155172B682B}"/>
          </ac:spMkLst>
        </pc:spChg>
        <pc:graphicFrameChg chg="mod">
          <ac:chgData name="Johnston, Susan L." userId="41417238-ceff-416b-9996-c1018fde56c9" providerId="ADAL" clId="{F69B9B3A-4E13-5DE8-818F-57EB70D8340A}" dt="2026-08-26T17:46:10.252" v="4"/>
          <ac:graphicFrameMkLst>
            <pc:docMk/>
            <pc:sldMk cId="2023547808" sldId="387"/>
            <ac:graphicFrameMk id="4" creationId="{F593815A-14CD-8257-C7C8-5A4BB088CF49}"/>
          </ac:graphicFrameMkLst>
        </pc:graphicFrameChg>
      </pc:sldChg>
      <pc:sldChg chg="modSp mod ord">
        <pc:chgData name="Johnston, Susan L." userId="41417238-ceff-416b-9996-c1018fde56c9" providerId="ADAL" clId="{F69B9B3A-4E13-5DE8-818F-57EB70D8340A}" dt="2026-08-26T21:12:39.552" v="5635" actId="20578"/>
        <pc:sldMkLst>
          <pc:docMk/>
          <pc:sldMk cId="1742676055" sldId="388"/>
        </pc:sldMkLst>
        <pc:spChg chg="mod">
          <ac:chgData name="Johnston, Susan L." userId="41417238-ceff-416b-9996-c1018fde56c9" providerId="ADAL" clId="{F69B9B3A-4E13-5DE8-818F-57EB70D8340A}" dt="2026-08-26T20:38:17.913" v="5011" actId="20577"/>
          <ac:spMkLst>
            <pc:docMk/>
            <pc:sldMk cId="1742676055" sldId="388"/>
            <ac:spMk id="2" creationId="{00000000-0000-0000-0000-000000000000}"/>
          </ac:spMkLst>
        </pc:spChg>
        <pc:spChg chg="mod">
          <ac:chgData name="Johnston, Susan L." userId="41417238-ceff-416b-9996-c1018fde56c9" providerId="ADAL" clId="{F69B9B3A-4E13-5DE8-818F-57EB70D8340A}" dt="2026-08-26T20:40:56.665" v="5404" actId="20577"/>
          <ac:spMkLst>
            <pc:docMk/>
            <pc:sldMk cId="1742676055" sldId="388"/>
            <ac:spMk id="9" creationId="{00000000-0000-0000-0000-000000000000}"/>
          </ac:spMkLst>
        </pc:spChg>
      </pc:sldChg>
      <pc:sldChg chg="modSp new mod">
        <pc:chgData name="Johnston, Susan L." userId="41417238-ceff-416b-9996-c1018fde56c9" providerId="ADAL" clId="{F69B9B3A-4E13-5DE8-818F-57EB70D8340A}" dt="2026-08-26T17:48:20.680" v="42" actId="20577"/>
        <pc:sldMkLst>
          <pc:docMk/>
          <pc:sldMk cId="640944197" sldId="389"/>
        </pc:sldMkLst>
        <pc:spChg chg="mod">
          <ac:chgData name="Johnston, Susan L." userId="41417238-ceff-416b-9996-c1018fde56c9" providerId="ADAL" clId="{F69B9B3A-4E13-5DE8-818F-57EB70D8340A}" dt="2026-08-26T17:48:20.680" v="42" actId="20577"/>
          <ac:spMkLst>
            <pc:docMk/>
            <pc:sldMk cId="640944197" sldId="389"/>
            <ac:spMk id="3" creationId="{6D1D4EC8-76D6-A970-DE4D-09F66BB76285}"/>
          </ac:spMkLst>
        </pc:spChg>
      </pc:sldChg>
      <pc:sldChg chg="new del">
        <pc:chgData name="Johnston, Susan L." userId="41417238-ceff-416b-9996-c1018fde56c9" providerId="ADAL" clId="{F69B9B3A-4E13-5DE8-818F-57EB70D8340A}" dt="2026-08-26T17:47:36.474" v="16" actId="680"/>
        <pc:sldMkLst>
          <pc:docMk/>
          <pc:sldMk cId="3815968367" sldId="389"/>
        </pc:sldMkLst>
      </pc:sldChg>
      <pc:sldChg chg="modSp add mod">
        <pc:chgData name="Johnston, Susan L." userId="41417238-ceff-416b-9996-c1018fde56c9" providerId="ADAL" clId="{F69B9B3A-4E13-5DE8-818F-57EB70D8340A}" dt="2026-08-27T15:46:27.839" v="9068" actId="20577"/>
        <pc:sldMkLst>
          <pc:docMk/>
          <pc:sldMk cId="2680430940" sldId="390"/>
        </pc:sldMkLst>
        <pc:spChg chg="mod">
          <ac:chgData name="Johnston, Susan L." userId="41417238-ceff-416b-9996-c1018fde56c9" providerId="ADAL" clId="{F69B9B3A-4E13-5DE8-818F-57EB70D8340A}" dt="2026-08-27T02:00:50.199" v="5818" actId="20577"/>
          <ac:spMkLst>
            <pc:docMk/>
            <pc:sldMk cId="2680430940" sldId="390"/>
            <ac:spMk id="2" creationId="{193245B9-C4EB-E5D9-4644-FF50B6C7701E}"/>
          </ac:spMkLst>
        </pc:spChg>
        <pc:spChg chg="mod">
          <ac:chgData name="Johnston, Susan L." userId="41417238-ceff-416b-9996-c1018fde56c9" providerId="ADAL" clId="{F69B9B3A-4E13-5DE8-818F-57EB70D8340A}" dt="2026-08-27T15:46:27.839" v="9068" actId="20577"/>
          <ac:spMkLst>
            <pc:docMk/>
            <pc:sldMk cId="2680430940" sldId="390"/>
            <ac:spMk id="3" creationId="{67A740A5-7E8F-70BB-41B9-B99536918C9C}"/>
          </ac:spMkLst>
        </pc:spChg>
      </pc:sldChg>
      <pc:sldChg chg="modSp new mod">
        <pc:chgData name="Johnston, Susan L." userId="41417238-ceff-416b-9996-c1018fde56c9" providerId="ADAL" clId="{F69B9B3A-4E13-5DE8-818F-57EB70D8340A}" dt="2026-08-26T19:44:17.811" v="2318" actId="20577"/>
        <pc:sldMkLst>
          <pc:docMk/>
          <pc:sldMk cId="3405465646" sldId="391"/>
        </pc:sldMkLst>
        <pc:spChg chg="mod">
          <ac:chgData name="Johnston, Susan L." userId="41417238-ceff-416b-9996-c1018fde56c9" providerId="ADAL" clId="{F69B9B3A-4E13-5DE8-818F-57EB70D8340A}" dt="2026-08-26T19:44:03.334" v="2312" actId="20577"/>
          <ac:spMkLst>
            <pc:docMk/>
            <pc:sldMk cId="3405465646" sldId="391"/>
            <ac:spMk id="2" creationId="{CBC582F8-6DC9-1362-5496-11687060D556}"/>
          </ac:spMkLst>
        </pc:spChg>
        <pc:spChg chg="mod">
          <ac:chgData name="Johnston, Susan L." userId="41417238-ceff-416b-9996-c1018fde56c9" providerId="ADAL" clId="{F69B9B3A-4E13-5DE8-818F-57EB70D8340A}" dt="2026-08-26T19:44:17.811" v="2318" actId="20577"/>
          <ac:spMkLst>
            <pc:docMk/>
            <pc:sldMk cId="3405465646" sldId="391"/>
            <ac:spMk id="3" creationId="{FF65BE43-2DF0-EA24-557B-D35D17E1AD41}"/>
          </ac:spMkLst>
        </pc:spChg>
      </pc:sldChg>
      <pc:sldChg chg="new del">
        <pc:chgData name="Johnston, Susan L." userId="41417238-ceff-416b-9996-c1018fde56c9" providerId="ADAL" clId="{F69B9B3A-4E13-5DE8-818F-57EB70D8340A}" dt="2026-08-26T18:23:20.598" v="702" actId="680"/>
        <pc:sldMkLst>
          <pc:docMk/>
          <pc:sldMk cId="3845758566" sldId="391"/>
        </pc:sldMkLst>
      </pc:sldChg>
      <pc:sldChg chg="modSp add mod">
        <pc:chgData name="Johnston, Susan L." userId="41417238-ceff-416b-9996-c1018fde56c9" providerId="ADAL" clId="{F69B9B3A-4E13-5DE8-818F-57EB70D8340A}" dt="2026-08-27T02:25:26.631" v="6915" actId="20577"/>
        <pc:sldMkLst>
          <pc:docMk/>
          <pc:sldMk cId="2795040367" sldId="392"/>
        </pc:sldMkLst>
        <pc:spChg chg="mod">
          <ac:chgData name="Johnston, Susan L." userId="41417238-ceff-416b-9996-c1018fde56c9" providerId="ADAL" clId="{F69B9B3A-4E13-5DE8-818F-57EB70D8340A}" dt="2026-08-27T02:07:44.125" v="6162" actId="20577"/>
          <ac:spMkLst>
            <pc:docMk/>
            <pc:sldMk cId="2795040367" sldId="392"/>
            <ac:spMk id="2" creationId="{FCD3DC39-964D-90A8-28F5-6C99F09D599F}"/>
          </ac:spMkLst>
        </pc:spChg>
        <pc:spChg chg="mod">
          <ac:chgData name="Johnston, Susan L." userId="41417238-ceff-416b-9996-c1018fde56c9" providerId="ADAL" clId="{F69B9B3A-4E13-5DE8-818F-57EB70D8340A}" dt="2026-08-27T02:25:26.631" v="6915" actId="20577"/>
          <ac:spMkLst>
            <pc:docMk/>
            <pc:sldMk cId="2795040367" sldId="392"/>
            <ac:spMk id="3" creationId="{90DC674F-083F-77BB-7BAD-80CB39245422}"/>
          </ac:spMkLst>
        </pc:spChg>
      </pc:sldChg>
      <pc:sldChg chg="addSp delSp modSp new mod ord">
        <pc:chgData name="Johnston, Susan L." userId="41417238-ceff-416b-9996-c1018fde56c9" providerId="ADAL" clId="{F69B9B3A-4E13-5DE8-818F-57EB70D8340A}" dt="2026-08-27T15:29:17.885" v="8774" actId="20578"/>
        <pc:sldMkLst>
          <pc:docMk/>
          <pc:sldMk cId="654987872" sldId="393"/>
        </pc:sldMkLst>
        <pc:spChg chg="del">
          <ac:chgData name="Johnston, Susan L." userId="41417238-ceff-416b-9996-c1018fde56c9" providerId="ADAL" clId="{F69B9B3A-4E13-5DE8-818F-57EB70D8340A}" dt="2026-08-26T19:18:28.362" v="1794"/>
          <ac:spMkLst>
            <pc:docMk/>
            <pc:sldMk cId="654987872" sldId="393"/>
            <ac:spMk id="2" creationId="{A1146624-BBF6-1DEB-175A-14DA91C4FEC7}"/>
          </ac:spMkLst>
        </pc:spChg>
        <pc:spChg chg="mod">
          <ac:chgData name="Johnston, Susan L." userId="41417238-ceff-416b-9996-c1018fde56c9" providerId="ADAL" clId="{F69B9B3A-4E13-5DE8-818F-57EB70D8340A}" dt="2026-08-27T01:59:10.230" v="5751" actId="20577"/>
          <ac:spMkLst>
            <pc:docMk/>
            <pc:sldMk cId="654987872" sldId="393"/>
            <ac:spMk id="3" creationId="{7D587F67-4450-7F49-EF53-74818DE2E328}"/>
          </ac:spMkLst>
        </pc:spChg>
        <pc:picChg chg="add mod">
          <ac:chgData name="Johnston, Susan L." userId="41417238-ceff-416b-9996-c1018fde56c9" providerId="ADAL" clId="{F69B9B3A-4E13-5DE8-818F-57EB70D8340A}" dt="2026-08-26T19:20:12.845" v="2232" actId="962"/>
          <ac:picMkLst>
            <pc:docMk/>
            <pc:sldMk cId="654987872" sldId="393"/>
            <ac:picMk id="4" creationId="{4F4F203C-7754-CF74-2B23-EB22BD8C28FB}"/>
          </ac:picMkLst>
        </pc:picChg>
      </pc:sldChg>
      <pc:sldChg chg="new del">
        <pc:chgData name="Johnston, Susan L." userId="41417238-ceff-416b-9996-c1018fde56c9" providerId="ADAL" clId="{F69B9B3A-4E13-5DE8-818F-57EB70D8340A}" dt="2026-08-26T18:52:52.894" v="1150" actId="680"/>
        <pc:sldMkLst>
          <pc:docMk/>
          <pc:sldMk cId="4077093869" sldId="393"/>
        </pc:sldMkLst>
      </pc:sldChg>
      <pc:sldChg chg="modSp new">
        <pc:chgData name="Johnston, Susan L." userId="41417238-ceff-416b-9996-c1018fde56c9" providerId="ADAL" clId="{F69B9B3A-4E13-5DE8-818F-57EB70D8340A}" dt="2026-08-26T19:40:52.009" v="2237"/>
        <pc:sldMkLst>
          <pc:docMk/>
          <pc:sldMk cId="1430578539" sldId="394"/>
        </pc:sldMkLst>
        <pc:spChg chg="mod">
          <ac:chgData name="Johnston, Susan L." userId="41417238-ceff-416b-9996-c1018fde56c9" providerId="ADAL" clId="{F69B9B3A-4E13-5DE8-818F-57EB70D8340A}" dt="2026-08-26T19:40:52.009" v="2237"/>
          <ac:spMkLst>
            <pc:docMk/>
            <pc:sldMk cId="1430578539" sldId="394"/>
            <ac:spMk id="3" creationId="{DC85D53D-9F44-8DB5-7B13-AC3FBC2854E1}"/>
          </ac:spMkLst>
        </pc:spChg>
      </pc:sldChg>
      <pc:sldChg chg="addSp delSp modSp new mod">
        <pc:chgData name="Johnston, Susan L." userId="41417238-ceff-416b-9996-c1018fde56c9" providerId="ADAL" clId="{F69B9B3A-4E13-5DE8-818F-57EB70D8340A}" dt="2026-08-26T19:59:46.227" v="3455" actId="962"/>
        <pc:sldMkLst>
          <pc:docMk/>
          <pc:sldMk cId="3815353402" sldId="395"/>
        </pc:sldMkLst>
        <pc:spChg chg="del">
          <ac:chgData name="Johnston, Susan L." userId="41417238-ceff-416b-9996-c1018fde56c9" providerId="ADAL" clId="{F69B9B3A-4E13-5DE8-818F-57EB70D8340A}" dt="2026-08-26T19:49:03.210" v="2336"/>
          <ac:spMkLst>
            <pc:docMk/>
            <pc:sldMk cId="3815353402" sldId="395"/>
            <ac:spMk id="2" creationId="{66ED9723-8E51-4DC3-A76F-1CD7671C673E}"/>
          </ac:spMkLst>
        </pc:spChg>
        <pc:spChg chg="mod">
          <ac:chgData name="Johnston, Susan L." userId="41417238-ceff-416b-9996-c1018fde56c9" providerId="ADAL" clId="{F69B9B3A-4E13-5DE8-818F-57EB70D8340A}" dt="2026-08-26T19:51:48.673" v="2396" actId="20577"/>
          <ac:spMkLst>
            <pc:docMk/>
            <pc:sldMk cId="3815353402" sldId="395"/>
            <ac:spMk id="3" creationId="{128165BE-37CD-8359-28DF-84B70FAE19C2}"/>
          </ac:spMkLst>
        </pc:spChg>
        <pc:picChg chg="add mod">
          <ac:chgData name="Johnston, Susan L." userId="41417238-ceff-416b-9996-c1018fde56c9" providerId="ADAL" clId="{F69B9B3A-4E13-5DE8-818F-57EB70D8340A}" dt="2026-08-26T19:59:46.227" v="3455" actId="962"/>
          <ac:picMkLst>
            <pc:docMk/>
            <pc:sldMk cId="3815353402" sldId="395"/>
            <ac:picMk id="4" creationId="{C3415F45-AB86-C218-8DD7-B81C0BA9931B}"/>
          </ac:picMkLst>
        </pc:picChg>
      </pc:sldChg>
      <pc:sldChg chg="addSp delSp modSp new mod">
        <pc:chgData name="Johnston, Susan L." userId="41417238-ceff-416b-9996-c1018fde56c9" providerId="ADAL" clId="{F69B9B3A-4E13-5DE8-818F-57EB70D8340A}" dt="2026-08-26T19:58:24.508" v="3071" actId="962"/>
        <pc:sldMkLst>
          <pc:docMk/>
          <pc:sldMk cId="3104413469" sldId="396"/>
        </pc:sldMkLst>
        <pc:spChg chg="del">
          <ac:chgData name="Johnston, Susan L." userId="41417238-ceff-416b-9996-c1018fde56c9" providerId="ADAL" clId="{F69B9B3A-4E13-5DE8-818F-57EB70D8340A}" dt="2026-08-26T19:50:26.891" v="2358"/>
          <ac:spMkLst>
            <pc:docMk/>
            <pc:sldMk cId="3104413469" sldId="396"/>
            <ac:spMk id="2" creationId="{6B53D80D-3975-DB83-0E00-3A86D577CDDA}"/>
          </ac:spMkLst>
        </pc:spChg>
        <pc:spChg chg="mod">
          <ac:chgData name="Johnston, Susan L." userId="41417238-ceff-416b-9996-c1018fde56c9" providerId="ADAL" clId="{F69B9B3A-4E13-5DE8-818F-57EB70D8340A}" dt="2026-08-26T19:52:39.588" v="2464" actId="20577"/>
          <ac:spMkLst>
            <pc:docMk/>
            <pc:sldMk cId="3104413469" sldId="396"/>
            <ac:spMk id="3" creationId="{88279E00-D3A7-CB0F-B064-AC349797D0A7}"/>
          </ac:spMkLst>
        </pc:spChg>
        <pc:spChg chg="add mod">
          <ac:chgData name="Johnston, Susan L." userId="41417238-ceff-416b-9996-c1018fde56c9" providerId="ADAL" clId="{F69B9B3A-4E13-5DE8-818F-57EB70D8340A}" dt="2026-08-26T19:51:29.159" v="2382" actId="14100"/>
          <ac:spMkLst>
            <pc:docMk/>
            <pc:sldMk cId="3104413469" sldId="396"/>
            <ac:spMk id="5" creationId="{4ABE6299-024C-2A3F-83DF-CAFB008AD034}"/>
          </ac:spMkLst>
        </pc:spChg>
        <pc:picChg chg="add mod">
          <ac:chgData name="Johnston, Susan L." userId="41417238-ceff-416b-9996-c1018fde56c9" providerId="ADAL" clId="{F69B9B3A-4E13-5DE8-818F-57EB70D8340A}" dt="2026-08-26T19:58:24.508" v="3071" actId="962"/>
          <ac:picMkLst>
            <pc:docMk/>
            <pc:sldMk cId="3104413469" sldId="396"/>
            <ac:picMk id="4" creationId="{6FE125D7-8545-708C-CD9D-36822225931A}"/>
          </ac:picMkLst>
        </pc:picChg>
      </pc:sldChg>
      <pc:sldChg chg="addSp delSp modSp new mod">
        <pc:chgData name="Johnston, Susan L." userId="41417238-ceff-416b-9996-c1018fde56c9" providerId="ADAL" clId="{F69B9B3A-4E13-5DE8-818F-57EB70D8340A}" dt="2026-08-26T19:57:28.864" v="2833" actId="962"/>
        <pc:sldMkLst>
          <pc:docMk/>
          <pc:sldMk cId="1902312656" sldId="397"/>
        </pc:sldMkLst>
        <pc:spChg chg="del">
          <ac:chgData name="Johnston, Susan L." userId="41417238-ceff-416b-9996-c1018fde56c9" providerId="ADAL" clId="{F69B9B3A-4E13-5DE8-818F-57EB70D8340A}" dt="2026-08-26T19:54:16.807" v="2525"/>
          <ac:spMkLst>
            <pc:docMk/>
            <pc:sldMk cId="1902312656" sldId="397"/>
            <ac:spMk id="2" creationId="{F24B2DE4-EBEF-684F-2452-F6310BA0811B}"/>
          </ac:spMkLst>
        </pc:spChg>
        <pc:spChg chg="mod">
          <ac:chgData name="Johnston, Susan L." userId="41417238-ceff-416b-9996-c1018fde56c9" providerId="ADAL" clId="{F69B9B3A-4E13-5DE8-818F-57EB70D8340A}" dt="2026-08-26T19:54:52.016" v="2541" actId="20577"/>
          <ac:spMkLst>
            <pc:docMk/>
            <pc:sldMk cId="1902312656" sldId="397"/>
            <ac:spMk id="3" creationId="{C7D135DB-4E08-7853-749A-AEDF9E32D971}"/>
          </ac:spMkLst>
        </pc:spChg>
        <pc:picChg chg="add mod">
          <ac:chgData name="Johnston, Susan L." userId="41417238-ceff-416b-9996-c1018fde56c9" providerId="ADAL" clId="{F69B9B3A-4E13-5DE8-818F-57EB70D8340A}" dt="2026-08-26T19:57:28.864" v="2833" actId="962"/>
          <ac:picMkLst>
            <pc:docMk/>
            <pc:sldMk cId="1902312656" sldId="397"/>
            <ac:picMk id="4" creationId="{9374D2FA-F324-C972-947A-BB27BD9EF8B8}"/>
          </ac:picMkLst>
        </pc:picChg>
      </pc:sldChg>
      <pc:sldChg chg="addSp modSp add mod">
        <pc:chgData name="Johnston, Susan L." userId="41417238-ceff-416b-9996-c1018fde56c9" providerId="ADAL" clId="{F69B9B3A-4E13-5DE8-818F-57EB70D8340A}" dt="2026-08-26T20:06:01.338" v="4323" actId="20577"/>
        <pc:sldMkLst>
          <pc:docMk/>
          <pc:sldMk cId="1778068704" sldId="398"/>
        </pc:sldMkLst>
        <pc:spChg chg="add mod">
          <ac:chgData name="Johnston, Susan L." userId="41417238-ceff-416b-9996-c1018fde56c9" providerId="ADAL" clId="{F69B9B3A-4E13-5DE8-818F-57EB70D8340A}" dt="2026-08-26T20:03:23.465" v="3995" actId="14100"/>
          <ac:spMkLst>
            <pc:docMk/>
            <pc:sldMk cId="1778068704" sldId="398"/>
            <ac:spMk id="2" creationId="{4FF4DE6B-963B-B984-838F-8BA8D896ABF2}"/>
          </ac:spMkLst>
        </pc:spChg>
        <pc:spChg chg="mod">
          <ac:chgData name="Johnston, Susan L." userId="41417238-ceff-416b-9996-c1018fde56c9" providerId="ADAL" clId="{F69B9B3A-4E13-5DE8-818F-57EB70D8340A}" dt="2026-08-26T20:06:01.338" v="4323" actId="20577"/>
          <ac:spMkLst>
            <pc:docMk/>
            <pc:sldMk cId="1778068704" sldId="398"/>
            <ac:spMk id="3" creationId="{B95A6FEA-CD60-ED14-7534-E9F004FB025F}"/>
          </ac:spMkLst>
        </pc:spChg>
        <pc:spChg chg="add mod">
          <ac:chgData name="Johnston, Susan L." userId="41417238-ceff-416b-9996-c1018fde56c9" providerId="ADAL" clId="{F69B9B3A-4E13-5DE8-818F-57EB70D8340A}" dt="2026-08-26T20:03:32.115" v="4002" actId="14100"/>
          <ac:spMkLst>
            <pc:docMk/>
            <pc:sldMk cId="1778068704" sldId="398"/>
            <ac:spMk id="5" creationId="{44786872-949C-B063-5C12-13E457442FA7}"/>
          </ac:spMkLst>
        </pc:spChg>
        <pc:spChg chg="add mod">
          <ac:chgData name="Johnston, Susan L." userId="41417238-ceff-416b-9996-c1018fde56c9" providerId="ADAL" clId="{F69B9B3A-4E13-5DE8-818F-57EB70D8340A}" dt="2026-08-26T20:03:42.165" v="4009" actId="14100"/>
          <ac:spMkLst>
            <pc:docMk/>
            <pc:sldMk cId="1778068704" sldId="398"/>
            <ac:spMk id="6" creationId="{5F748336-30D1-E5C9-863C-C3429D5B50CC}"/>
          </ac:spMkLst>
        </pc:spChg>
        <pc:spChg chg="add mod">
          <ac:chgData name="Johnston, Susan L." userId="41417238-ceff-416b-9996-c1018fde56c9" providerId="ADAL" clId="{F69B9B3A-4E13-5DE8-818F-57EB70D8340A}" dt="2026-08-26T20:03:11.411" v="3992" actId="14100"/>
          <ac:spMkLst>
            <pc:docMk/>
            <pc:sldMk cId="1778068704" sldId="398"/>
            <ac:spMk id="7" creationId="{37614210-76B8-983F-FA1B-1F2ADADCBEBE}"/>
          </ac:spMkLst>
        </pc:spChg>
        <pc:picChg chg="mod">
          <ac:chgData name="Johnston, Susan L." userId="41417238-ceff-416b-9996-c1018fde56c9" providerId="ADAL" clId="{F69B9B3A-4E13-5DE8-818F-57EB70D8340A}" dt="2026-08-26T20:04:45.766" v="4230" actId="962"/>
          <ac:picMkLst>
            <pc:docMk/>
            <pc:sldMk cId="1778068704" sldId="398"/>
            <ac:picMk id="4" creationId="{010049AC-1749-0BEE-BCA2-CA6D03D1B1D6}"/>
          </ac:picMkLst>
        </pc:picChg>
      </pc:sldChg>
      <pc:sldChg chg="modSp add del mod">
        <pc:chgData name="Johnston, Susan L." userId="41417238-ceff-416b-9996-c1018fde56c9" providerId="ADAL" clId="{F69B9B3A-4E13-5DE8-818F-57EB70D8340A}" dt="2026-08-27T15:40:34.600" v="8891" actId="20577"/>
        <pc:sldMkLst>
          <pc:docMk/>
          <pc:sldMk cId="2228733399" sldId="399"/>
        </pc:sldMkLst>
        <pc:spChg chg="mod">
          <ac:chgData name="Johnston, Susan L." userId="41417238-ceff-416b-9996-c1018fde56c9" providerId="ADAL" clId="{F69B9B3A-4E13-5DE8-818F-57EB70D8340A}" dt="2026-08-26T20:44:39.972" v="5433" actId="20577"/>
          <ac:spMkLst>
            <pc:docMk/>
            <pc:sldMk cId="2228733399" sldId="399"/>
            <ac:spMk id="2" creationId="{5F6DB52D-111A-74EB-16B5-D4E4A897EAE7}"/>
          </ac:spMkLst>
        </pc:spChg>
        <pc:spChg chg="mod">
          <ac:chgData name="Johnston, Susan L." userId="41417238-ceff-416b-9996-c1018fde56c9" providerId="ADAL" clId="{F69B9B3A-4E13-5DE8-818F-57EB70D8340A}" dt="2026-08-27T15:40:34.600" v="8891" actId="20577"/>
          <ac:spMkLst>
            <pc:docMk/>
            <pc:sldMk cId="2228733399" sldId="399"/>
            <ac:spMk id="8" creationId="{B728242D-B1B9-2FBB-FDF7-E149FFA6C241}"/>
          </ac:spMkLst>
        </pc:spChg>
      </pc:sldChg>
      <pc:sldChg chg="modSp add del mod">
        <pc:chgData name="Johnston, Susan L." userId="41417238-ceff-416b-9996-c1018fde56c9" providerId="ADAL" clId="{F69B9B3A-4E13-5DE8-818F-57EB70D8340A}" dt="2026-08-27T02:11:26.347" v="6207" actId="207"/>
        <pc:sldMkLst>
          <pc:docMk/>
          <pc:sldMk cId="1735645298" sldId="400"/>
        </pc:sldMkLst>
        <pc:spChg chg="mod">
          <ac:chgData name="Johnston, Susan L." userId="41417238-ceff-416b-9996-c1018fde56c9" providerId="ADAL" clId="{F69B9B3A-4E13-5DE8-818F-57EB70D8340A}" dt="2026-08-26T20:25:03.010" v="4627" actId="20577"/>
          <ac:spMkLst>
            <pc:docMk/>
            <pc:sldMk cId="1735645298" sldId="400"/>
            <ac:spMk id="2" creationId="{03D21EFD-76FB-A690-9F88-135C7831AF5D}"/>
          </ac:spMkLst>
        </pc:spChg>
        <pc:spChg chg="mod">
          <ac:chgData name="Johnston, Susan L." userId="41417238-ceff-416b-9996-c1018fde56c9" providerId="ADAL" clId="{F69B9B3A-4E13-5DE8-818F-57EB70D8340A}" dt="2026-08-27T02:11:26.347" v="6207" actId="207"/>
          <ac:spMkLst>
            <pc:docMk/>
            <pc:sldMk cId="1735645298" sldId="400"/>
            <ac:spMk id="3" creationId="{B4BC0208-9DBF-1364-1D1F-396229762020}"/>
          </ac:spMkLst>
        </pc:spChg>
      </pc:sldChg>
      <pc:sldChg chg="modSp add del mod">
        <pc:chgData name="Johnston, Susan L." userId="41417238-ceff-416b-9996-c1018fde56c9" providerId="ADAL" clId="{F69B9B3A-4E13-5DE8-818F-57EB70D8340A}" dt="2026-08-27T02:12:26.046" v="6212" actId="207"/>
        <pc:sldMkLst>
          <pc:docMk/>
          <pc:sldMk cId="2930252194" sldId="401"/>
        </pc:sldMkLst>
        <pc:spChg chg="mod">
          <ac:chgData name="Johnston, Susan L." userId="41417238-ceff-416b-9996-c1018fde56c9" providerId="ADAL" clId="{F69B9B3A-4E13-5DE8-818F-57EB70D8340A}" dt="2026-08-26T20:22:07.439" v="4593" actId="20577"/>
          <ac:spMkLst>
            <pc:docMk/>
            <pc:sldMk cId="2930252194" sldId="401"/>
            <ac:spMk id="2" creationId="{4F3A3343-D88E-42AD-4BE4-3BA132A32D8A}"/>
          </ac:spMkLst>
        </pc:spChg>
        <pc:spChg chg="mod">
          <ac:chgData name="Johnston, Susan L." userId="41417238-ceff-416b-9996-c1018fde56c9" providerId="ADAL" clId="{F69B9B3A-4E13-5DE8-818F-57EB70D8340A}" dt="2026-08-27T02:12:26.046" v="6212" actId="207"/>
          <ac:spMkLst>
            <pc:docMk/>
            <pc:sldMk cId="2930252194" sldId="401"/>
            <ac:spMk id="3" creationId="{8E269D1B-5F1B-D3A7-BBE0-F5E6025AA4C5}"/>
          </ac:spMkLst>
        </pc:spChg>
      </pc:sldChg>
      <pc:sldChg chg="addSp delSp modSp add del mod">
        <pc:chgData name="Johnston, Susan L." userId="41417238-ceff-416b-9996-c1018fde56c9" providerId="ADAL" clId="{F69B9B3A-4E13-5DE8-818F-57EB70D8340A}" dt="2026-08-27T02:12:37.443" v="6214" actId="207"/>
        <pc:sldMkLst>
          <pc:docMk/>
          <pc:sldMk cId="2320473848" sldId="402"/>
        </pc:sldMkLst>
        <pc:spChg chg="mod">
          <ac:chgData name="Johnston, Susan L." userId="41417238-ceff-416b-9996-c1018fde56c9" providerId="ADAL" clId="{F69B9B3A-4E13-5DE8-818F-57EB70D8340A}" dt="2026-08-26T20:25:22.498" v="4654" actId="20577"/>
          <ac:spMkLst>
            <pc:docMk/>
            <pc:sldMk cId="2320473848" sldId="402"/>
            <ac:spMk id="2" creationId="{29597D0A-4181-6BEC-3D9A-8AAEA74E7E14}"/>
          </ac:spMkLst>
        </pc:spChg>
        <pc:spChg chg="mod">
          <ac:chgData name="Johnston, Susan L." userId="41417238-ceff-416b-9996-c1018fde56c9" providerId="ADAL" clId="{F69B9B3A-4E13-5DE8-818F-57EB70D8340A}" dt="2026-08-27T02:12:37.443" v="6214" actId="207"/>
          <ac:spMkLst>
            <pc:docMk/>
            <pc:sldMk cId="2320473848" sldId="402"/>
            <ac:spMk id="3" creationId="{CF02735F-B772-BAB5-6D01-41F10448CBC7}"/>
          </ac:spMkLst>
        </pc:spChg>
        <pc:spChg chg="add del mod">
          <ac:chgData name="Johnston, Susan L." userId="41417238-ceff-416b-9996-c1018fde56c9" providerId="ADAL" clId="{F69B9B3A-4E13-5DE8-818F-57EB70D8340A}" dt="2026-08-26T20:14:42.890" v="4500"/>
          <ac:spMkLst>
            <pc:docMk/>
            <pc:sldMk cId="2320473848" sldId="402"/>
            <ac:spMk id="4" creationId="{053E5755-5A08-DB79-B67D-558450F08BAB}"/>
          </ac:spMkLst>
        </pc:spChg>
      </pc:sldChg>
      <pc:sldChg chg="modSp add del mod">
        <pc:chgData name="Johnston, Susan L." userId="41417238-ceff-416b-9996-c1018fde56c9" providerId="ADAL" clId="{F69B9B3A-4E13-5DE8-818F-57EB70D8340A}" dt="2026-08-27T02:12:50.258" v="6215" actId="207"/>
        <pc:sldMkLst>
          <pc:docMk/>
          <pc:sldMk cId="580523505" sldId="403"/>
        </pc:sldMkLst>
        <pc:spChg chg="mod">
          <ac:chgData name="Johnston, Susan L." userId="41417238-ceff-416b-9996-c1018fde56c9" providerId="ADAL" clId="{F69B9B3A-4E13-5DE8-818F-57EB70D8340A}" dt="2026-08-26T20:29:03.657" v="4741" actId="20577"/>
          <ac:spMkLst>
            <pc:docMk/>
            <pc:sldMk cId="580523505" sldId="403"/>
            <ac:spMk id="2" creationId="{BB61F9B2-FAAC-50BD-03DC-553621041945}"/>
          </ac:spMkLst>
        </pc:spChg>
        <pc:spChg chg="mod">
          <ac:chgData name="Johnston, Susan L." userId="41417238-ceff-416b-9996-c1018fde56c9" providerId="ADAL" clId="{F69B9B3A-4E13-5DE8-818F-57EB70D8340A}" dt="2026-08-27T02:12:50.258" v="6215" actId="207"/>
          <ac:spMkLst>
            <pc:docMk/>
            <pc:sldMk cId="580523505" sldId="403"/>
            <ac:spMk id="3" creationId="{404AE05C-82BB-5690-62E3-EB8BB2C309C7}"/>
          </ac:spMkLst>
        </pc:spChg>
      </pc:sldChg>
      <pc:sldChg chg="modSp add del mod">
        <pc:chgData name="Johnston, Susan L." userId="41417238-ceff-416b-9996-c1018fde56c9" providerId="ADAL" clId="{F69B9B3A-4E13-5DE8-818F-57EB70D8340A}" dt="2026-08-27T02:13:50.329" v="6230" actId="20577"/>
        <pc:sldMkLst>
          <pc:docMk/>
          <pc:sldMk cId="301488397" sldId="404"/>
        </pc:sldMkLst>
        <pc:spChg chg="mod">
          <ac:chgData name="Johnston, Susan L." userId="41417238-ceff-416b-9996-c1018fde56c9" providerId="ADAL" clId="{F69B9B3A-4E13-5DE8-818F-57EB70D8340A}" dt="2026-08-27T02:13:50.329" v="6230" actId="20577"/>
          <ac:spMkLst>
            <pc:docMk/>
            <pc:sldMk cId="301488397" sldId="404"/>
            <ac:spMk id="2" creationId="{57EBE731-5A3E-49E8-9619-B6FDE358A608}"/>
          </ac:spMkLst>
        </pc:spChg>
        <pc:spChg chg="mod">
          <ac:chgData name="Johnston, Susan L." userId="41417238-ceff-416b-9996-c1018fde56c9" providerId="ADAL" clId="{F69B9B3A-4E13-5DE8-818F-57EB70D8340A}" dt="2026-08-27T02:13:21.424" v="6220" actId="207"/>
          <ac:spMkLst>
            <pc:docMk/>
            <pc:sldMk cId="301488397" sldId="404"/>
            <ac:spMk id="3" creationId="{5BDD7094-1530-4320-4A20-C8F77112C679}"/>
          </ac:spMkLst>
        </pc:spChg>
      </pc:sldChg>
      <pc:sldChg chg="addSp delSp modSp add mod">
        <pc:chgData name="Johnston, Susan L." userId="41417238-ceff-416b-9996-c1018fde56c9" providerId="ADAL" clId="{F69B9B3A-4E13-5DE8-818F-57EB70D8340A}" dt="2026-08-26T20:18:58.852" v="4555" actId="20577"/>
        <pc:sldMkLst>
          <pc:docMk/>
          <pc:sldMk cId="740875660" sldId="405"/>
        </pc:sldMkLst>
        <pc:spChg chg="del">
          <ac:chgData name="Johnston, Susan L." userId="41417238-ceff-416b-9996-c1018fde56c9" providerId="ADAL" clId="{F69B9B3A-4E13-5DE8-818F-57EB70D8340A}" dt="2026-08-26T20:18:14.091" v="4518" actId="478"/>
          <ac:spMkLst>
            <pc:docMk/>
            <pc:sldMk cId="740875660" sldId="405"/>
            <ac:spMk id="2" creationId="{CD5D2F4E-F9C3-B42E-6E5C-EFC1D43E249E}"/>
          </ac:spMkLst>
        </pc:spChg>
        <pc:spChg chg="mod">
          <ac:chgData name="Johnston, Susan L." userId="41417238-ceff-416b-9996-c1018fde56c9" providerId="ADAL" clId="{F69B9B3A-4E13-5DE8-818F-57EB70D8340A}" dt="2026-08-26T20:18:58.852" v="4555" actId="20577"/>
          <ac:spMkLst>
            <pc:docMk/>
            <pc:sldMk cId="740875660" sldId="405"/>
            <ac:spMk id="3" creationId="{A26B763B-593A-54E2-4067-28147E403C77}"/>
          </ac:spMkLst>
        </pc:spChg>
        <pc:spChg chg="del">
          <ac:chgData name="Johnston, Susan L." userId="41417238-ceff-416b-9996-c1018fde56c9" providerId="ADAL" clId="{F69B9B3A-4E13-5DE8-818F-57EB70D8340A}" dt="2026-08-26T20:18:14.091" v="4518" actId="478"/>
          <ac:spMkLst>
            <pc:docMk/>
            <pc:sldMk cId="740875660" sldId="405"/>
            <ac:spMk id="5" creationId="{81D65B97-0B0D-5A90-9A81-B62CC73A0448}"/>
          </ac:spMkLst>
        </pc:spChg>
        <pc:spChg chg="del">
          <ac:chgData name="Johnston, Susan L." userId="41417238-ceff-416b-9996-c1018fde56c9" providerId="ADAL" clId="{F69B9B3A-4E13-5DE8-818F-57EB70D8340A}" dt="2026-08-26T20:18:14.091" v="4518" actId="478"/>
          <ac:spMkLst>
            <pc:docMk/>
            <pc:sldMk cId="740875660" sldId="405"/>
            <ac:spMk id="6" creationId="{F5D51755-083C-4725-5B9C-03D708F8B248}"/>
          </ac:spMkLst>
        </pc:spChg>
        <pc:spChg chg="del">
          <ac:chgData name="Johnston, Susan L." userId="41417238-ceff-416b-9996-c1018fde56c9" providerId="ADAL" clId="{F69B9B3A-4E13-5DE8-818F-57EB70D8340A}" dt="2026-08-26T20:18:14.091" v="4518" actId="478"/>
          <ac:spMkLst>
            <pc:docMk/>
            <pc:sldMk cId="740875660" sldId="405"/>
            <ac:spMk id="7" creationId="{CE5FA37B-DC2B-688A-6A20-939F01568E2A}"/>
          </ac:spMkLst>
        </pc:spChg>
        <pc:spChg chg="add mod">
          <ac:chgData name="Johnston, Susan L." userId="41417238-ceff-416b-9996-c1018fde56c9" providerId="ADAL" clId="{F69B9B3A-4E13-5DE8-818F-57EB70D8340A}" dt="2026-08-26T20:18:43.506" v="4524" actId="14100"/>
          <ac:spMkLst>
            <pc:docMk/>
            <pc:sldMk cId="740875660" sldId="405"/>
            <ac:spMk id="8" creationId="{424CD533-D2B2-4103-0430-87F514CBC084}"/>
          </ac:spMkLst>
        </pc:spChg>
        <pc:picChg chg="mod">
          <ac:chgData name="Johnston, Susan L." userId="41417238-ceff-416b-9996-c1018fde56c9" providerId="ADAL" clId="{F69B9B3A-4E13-5DE8-818F-57EB70D8340A}" dt="2026-08-26T20:18:29.575" v="4519" actId="1076"/>
          <ac:picMkLst>
            <pc:docMk/>
            <pc:sldMk cId="740875660" sldId="405"/>
            <ac:picMk id="4" creationId="{05CC51DC-DA37-08A2-A487-A36E1CFFBE1B}"/>
          </ac:picMkLst>
        </pc:picChg>
      </pc:sldChg>
      <pc:sldChg chg="modSp new mod ord">
        <pc:chgData name="Johnston, Susan L." userId="41417238-ceff-416b-9996-c1018fde56c9" providerId="ADAL" clId="{F69B9B3A-4E13-5DE8-818F-57EB70D8340A}" dt="2026-08-26T21:12:08.047" v="5634" actId="20578"/>
        <pc:sldMkLst>
          <pc:docMk/>
          <pc:sldMk cId="4027827276" sldId="406"/>
        </pc:sldMkLst>
        <pc:spChg chg="mod">
          <ac:chgData name="Johnston, Susan L." userId="41417238-ceff-416b-9996-c1018fde56c9" providerId="ADAL" clId="{F69B9B3A-4E13-5DE8-818F-57EB70D8340A}" dt="2026-08-26T21:12:00.162" v="5633" actId="20577"/>
          <ac:spMkLst>
            <pc:docMk/>
            <pc:sldMk cId="4027827276" sldId="406"/>
            <ac:spMk id="3" creationId="{87C6B857-F5EF-DD71-D801-2D381DBDDF0B}"/>
          </ac:spMkLst>
        </pc:spChg>
      </pc:sldChg>
      <pc:sldChg chg="modSp new mod ord">
        <pc:chgData name="Johnston, Susan L." userId="41417238-ceff-416b-9996-c1018fde56c9" providerId="ADAL" clId="{F69B9B3A-4E13-5DE8-818F-57EB70D8340A}" dt="2026-08-27T15:37:14.010" v="8794" actId="20578"/>
        <pc:sldMkLst>
          <pc:docMk/>
          <pc:sldMk cId="1262124606" sldId="407"/>
        </pc:sldMkLst>
        <pc:spChg chg="mod">
          <ac:chgData name="Johnston, Susan L." userId="41417238-ceff-416b-9996-c1018fde56c9" providerId="ADAL" clId="{F69B9B3A-4E13-5DE8-818F-57EB70D8340A}" dt="2026-08-27T15:33:52.232" v="8791" actId="20577"/>
          <ac:spMkLst>
            <pc:docMk/>
            <pc:sldMk cId="1262124606" sldId="407"/>
            <ac:spMk id="2" creationId="{0AE67781-259D-8C01-85DB-38547604206E}"/>
          </ac:spMkLst>
        </pc:spChg>
        <pc:spChg chg="mod">
          <ac:chgData name="Johnston, Susan L." userId="41417238-ceff-416b-9996-c1018fde56c9" providerId="ADAL" clId="{F69B9B3A-4E13-5DE8-818F-57EB70D8340A}" dt="2026-08-27T02:17:19.496" v="6268" actId="20577"/>
          <ac:spMkLst>
            <pc:docMk/>
            <pc:sldMk cId="1262124606" sldId="407"/>
            <ac:spMk id="3" creationId="{D840DE1C-ACF0-1B08-7F41-31641D192561}"/>
          </ac:spMkLst>
        </pc:spChg>
      </pc:sldChg>
      <pc:sldChg chg="modSp add mod">
        <pc:chgData name="Johnston, Susan L." userId="41417238-ceff-416b-9996-c1018fde56c9" providerId="ADAL" clId="{F69B9B3A-4E13-5DE8-818F-57EB70D8340A}" dt="2026-08-27T15:29:32.249" v="8775" actId="20577"/>
        <pc:sldMkLst>
          <pc:docMk/>
          <pc:sldMk cId="3082570670" sldId="408"/>
        </pc:sldMkLst>
        <pc:spChg chg="mod">
          <ac:chgData name="Johnston, Susan L." userId="41417238-ceff-416b-9996-c1018fde56c9" providerId="ADAL" clId="{F69B9B3A-4E13-5DE8-818F-57EB70D8340A}" dt="2026-08-27T15:11:55.868" v="7360" actId="20577"/>
          <ac:spMkLst>
            <pc:docMk/>
            <pc:sldMk cId="3082570670" sldId="408"/>
            <ac:spMk id="2" creationId="{2B56658B-6845-C48B-F0F2-3D20BA8480DE}"/>
          </ac:spMkLst>
        </pc:spChg>
        <pc:spChg chg="mod">
          <ac:chgData name="Johnston, Susan L." userId="41417238-ceff-416b-9996-c1018fde56c9" providerId="ADAL" clId="{F69B9B3A-4E13-5DE8-818F-57EB70D8340A}" dt="2026-08-27T15:29:32.249" v="8775" actId="20577"/>
          <ac:spMkLst>
            <pc:docMk/>
            <pc:sldMk cId="3082570670" sldId="408"/>
            <ac:spMk id="3" creationId="{D7E21950-7D10-076F-864E-3A54B8B7ABEB}"/>
          </ac:spMkLst>
        </pc:spChg>
      </pc:sldChg>
      <pc:sldChg chg="addSp modSp new mod">
        <pc:chgData name="Johnston, Susan L." userId="41417238-ceff-416b-9996-c1018fde56c9" providerId="ADAL" clId="{F69B9B3A-4E13-5DE8-818F-57EB70D8340A}" dt="2026-08-27T15:45:10.887" v="9061" actId="1076"/>
        <pc:sldMkLst>
          <pc:docMk/>
          <pc:sldMk cId="943172868" sldId="409"/>
        </pc:sldMkLst>
        <pc:spChg chg="add mod">
          <ac:chgData name="Johnston, Susan L." userId="41417238-ceff-416b-9996-c1018fde56c9" providerId="ADAL" clId="{F69B9B3A-4E13-5DE8-818F-57EB70D8340A}" dt="2026-08-27T15:45:10.887" v="9061" actId="1076"/>
          <ac:spMkLst>
            <pc:docMk/>
            <pc:sldMk cId="943172868" sldId="409"/>
            <ac:spMk id="2" creationId="{64F1F838-41D0-C916-B859-12B22AD6364F}"/>
          </ac:spMkLst>
        </pc:spChg>
      </pc:sldChg>
      <pc:sldChg chg="new del">
        <pc:chgData name="Johnston, Susan L." userId="41417238-ceff-416b-9996-c1018fde56c9" providerId="ADAL" clId="{F69B9B3A-4E13-5DE8-818F-57EB70D8340A}" dt="2026-08-27T15:44:31.080" v="9047" actId="680"/>
        <pc:sldMkLst>
          <pc:docMk/>
          <pc:sldMk cId="3449809825" sldId="409"/>
        </pc:sldMkLst>
      </pc:sldChg>
      <pc:sldMasterChg chg="modSp modSldLayout">
        <pc:chgData name="Johnston, Susan L." userId="41417238-ceff-416b-9996-c1018fde56c9" providerId="ADAL" clId="{F69B9B3A-4E13-5DE8-818F-57EB70D8340A}" dt="2026-08-26T17:46:10.252" v="4"/>
        <pc:sldMasterMkLst>
          <pc:docMk/>
          <pc:sldMasterMk cId="0" sldId="2147483696"/>
        </pc:sldMasterMkLst>
        <pc:spChg chg="mod">
          <ac:chgData name="Johnston, Susan L." userId="41417238-ceff-416b-9996-c1018fde56c9" providerId="ADAL" clId="{F69B9B3A-4E13-5DE8-818F-57EB70D8340A}" dt="2026-08-26T17:46:10.252" v="4"/>
          <ac:spMkLst>
            <pc:docMk/>
            <pc:sldMasterMk cId="0" sldId="2147483696"/>
            <ac:spMk id="2" creationId="{00000000-0000-0000-0000-000000000000}"/>
          </ac:spMkLst>
        </pc:spChg>
        <pc:spChg chg="mod">
          <ac:chgData name="Johnston, Susan L." userId="41417238-ceff-416b-9996-c1018fde56c9" providerId="ADAL" clId="{F69B9B3A-4E13-5DE8-818F-57EB70D8340A}" dt="2026-08-26T17:46:10.252" v="4"/>
          <ac:spMkLst>
            <pc:docMk/>
            <pc:sldMasterMk cId="0" sldId="2147483696"/>
            <ac:spMk id="3" creationId="{00000000-0000-0000-0000-000000000000}"/>
          </ac:spMkLst>
        </pc:spChg>
        <pc:spChg chg="mod">
          <ac:chgData name="Johnston, Susan L." userId="41417238-ceff-416b-9996-c1018fde56c9" providerId="ADAL" clId="{F69B9B3A-4E13-5DE8-818F-57EB70D8340A}" dt="2026-08-26T17:46:10.252" v="4"/>
          <ac:spMkLst>
            <pc:docMk/>
            <pc:sldMasterMk cId="0" sldId="2147483696"/>
            <ac:spMk id="4" creationId="{00000000-0000-0000-0000-000000000000}"/>
          </ac:spMkLst>
        </pc:spChg>
        <pc:spChg chg="mod">
          <ac:chgData name="Johnston, Susan L." userId="41417238-ceff-416b-9996-c1018fde56c9" providerId="ADAL" clId="{F69B9B3A-4E13-5DE8-818F-57EB70D8340A}" dt="2026-08-26T17:46:10.252" v="4"/>
          <ac:spMkLst>
            <pc:docMk/>
            <pc:sldMasterMk cId="0" sldId="2147483696"/>
            <ac:spMk id="5" creationId="{00000000-0000-0000-0000-000000000000}"/>
          </ac:spMkLst>
        </pc:spChg>
        <pc:spChg chg="mod">
          <ac:chgData name="Johnston, Susan L." userId="41417238-ceff-416b-9996-c1018fde56c9" providerId="ADAL" clId="{F69B9B3A-4E13-5DE8-818F-57EB70D8340A}" dt="2026-08-26T17:46:10.252" v="4"/>
          <ac:spMkLst>
            <pc:docMk/>
            <pc:sldMasterMk cId="0" sldId="2147483696"/>
            <ac:spMk id="6" creationId="{00000000-0000-0000-0000-000000000000}"/>
          </ac:spMkLst>
        </pc:spChg>
        <pc:spChg chg="mod">
          <ac:chgData name="Johnston, Susan L." userId="41417238-ceff-416b-9996-c1018fde56c9" providerId="ADAL" clId="{F69B9B3A-4E13-5DE8-818F-57EB70D8340A}" dt="2026-08-26T17:46:10.252" v="4"/>
          <ac:spMkLst>
            <pc:docMk/>
            <pc:sldMasterMk cId="0" sldId="2147483696"/>
            <ac:spMk id="8" creationId="{00000000-0000-0000-0000-000000000000}"/>
          </ac:spMkLst>
        </pc:spChg>
        <pc:spChg chg="mod">
          <ac:chgData name="Johnston, Susan L." userId="41417238-ceff-416b-9996-c1018fde56c9" providerId="ADAL" clId="{F69B9B3A-4E13-5DE8-818F-57EB70D8340A}" dt="2026-08-26T17:46:10.252" v="4"/>
          <ac:spMkLst>
            <pc:docMk/>
            <pc:sldMasterMk cId="0" sldId="2147483696"/>
            <ac:spMk id="9" creationId="{00000000-0000-0000-0000-000000000000}"/>
          </ac:spMkLst>
        </pc:spChg>
        <pc:sldLayoutChg chg="modSp">
          <pc:chgData name="Johnston, Susan L." userId="41417238-ceff-416b-9996-c1018fde56c9" providerId="ADAL" clId="{F69B9B3A-4E13-5DE8-818F-57EB70D8340A}" dt="2026-08-26T17:46:10.252" v="4"/>
          <pc:sldLayoutMkLst>
            <pc:docMk/>
            <pc:sldMasterMk cId="0" sldId="2147483696"/>
            <pc:sldLayoutMk cId="0" sldId="2147483697"/>
          </pc:sldLayoutMkLst>
          <pc:spChg chg="mod">
            <ac:chgData name="Johnston, Susan L." userId="41417238-ceff-416b-9996-c1018fde56c9" providerId="ADAL" clId="{F69B9B3A-4E13-5DE8-818F-57EB70D8340A}" dt="2026-08-26T17:46:10.252" v="4"/>
            <ac:spMkLst>
              <pc:docMk/>
              <pc:sldMasterMk cId="0" sldId="2147483696"/>
              <pc:sldLayoutMk cId="0" sldId="2147483697"/>
              <ac:spMk id="3"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697"/>
              <ac:spMk id="7"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697"/>
              <ac:spMk id="8"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697"/>
              <ac:spMk id="13"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0" sldId="2147483696"/>
            <pc:sldLayoutMk cId="0" sldId="2147483699"/>
          </pc:sldLayoutMkLst>
          <pc:spChg chg="mod">
            <ac:chgData name="Johnston, Susan L." userId="41417238-ceff-416b-9996-c1018fde56c9" providerId="ADAL" clId="{F69B9B3A-4E13-5DE8-818F-57EB70D8340A}" dt="2026-08-26T17:46:10.252" v="4"/>
            <ac:spMkLst>
              <pc:docMk/>
              <pc:sldMasterMk cId="0" sldId="2147483696"/>
              <pc:sldLayoutMk cId="0" sldId="2147483699"/>
              <ac:spMk id="3"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699"/>
              <ac:spMk id="7"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699"/>
              <ac:spMk id="8"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699"/>
              <ac:spMk id="12"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0" sldId="2147483696"/>
            <pc:sldLayoutMk cId="0" sldId="2147483700"/>
          </pc:sldLayoutMkLst>
          <pc:spChg chg="mod">
            <ac:chgData name="Johnston, Susan L." userId="41417238-ceff-416b-9996-c1018fde56c9" providerId="ADAL" clId="{F69B9B3A-4E13-5DE8-818F-57EB70D8340A}" dt="2026-08-26T17:46:10.252" v="4"/>
            <ac:spMkLst>
              <pc:docMk/>
              <pc:sldMasterMk cId="0" sldId="2147483696"/>
              <pc:sldLayoutMk cId="0" sldId="2147483700"/>
              <ac:spMk id="3"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0"/>
              <ac:spMk id="4"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0" sldId="2147483696"/>
            <pc:sldLayoutMk cId="0" sldId="2147483701"/>
          </pc:sldLayoutMkLst>
          <pc:spChg chg="mod">
            <ac:chgData name="Johnston, Susan L." userId="41417238-ceff-416b-9996-c1018fde56c9" providerId="ADAL" clId="{F69B9B3A-4E13-5DE8-818F-57EB70D8340A}" dt="2026-08-26T17:46:10.252" v="4"/>
            <ac:spMkLst>
              <pc:docMk/>
              <pc:sldMasterMk cId="0" sldId="2147483696"/>
              <pc:sldLayoutMk cId="0" sldId="2147483701"/>
              <ac:spMk id="3"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1"/>
              <ac:spMk id="4"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1"/>
              <ac:spMk id="5"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1"/>
              <ac:spMk id="6"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0" sldId="2147483696"/>
            <pc:sldLayoutMk cId="0" sldId="2147483703"/>
          </pc:sldLayoutMkLst>
          <pc:spChg chg="mod">
            <ac:chgData name="Johnston, Susan L." userId="41417238-ceff-416b-9996-c1018fde56c9" providerId="ADAL" clId="{F69B9B3A-4E13-5DE8-818F-57EB70D8340A}" dt="2026-08-26T17:46:10.252" v="4"/>
            <ac:spMkLst>
              <pc:docMk/>
              <pc:sldMasterMk cId="0" sldId="2147483696"/>
              <pc:sldLayoutMk cId="0" sldId="2147483703"/>
              <ac:spMk id="5"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0" sldId="2147483696"/>
            <pc:sldLayoutMk cId="0" sldId="2147483704"/>
          </pc:sldLayoutMkLst>
          <pc:spChg chg="mod">
            <ac:chgData name="Johnston, Susan L." userId="41417238-ceff-416b-9996-c1018fde56c9" providerId="ADAL" clId="{F69B9B3A-4E13-5DE8-818F-57EB70D8340A}" dt="2026-08-26T17:46:10.252" v="4"/>
            <ac:spMkLst>
              <pc:docMk/>
              <pc:sldMasterMk cId="0" sldId="2147483696"/>
              <pc:sldLayoutMk cId="0" sldId="2147483704"/>
              <ac:spMk id="3"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4"/>
              <ac:spMk id="4"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4"/>
              <ac:spMk id="8"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4"/>
              <ac:spMk id="9"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4"/>
              <ac:spMk id="10"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4"/>
              <ac:spMk id="11"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0" sldId="2147483696"/>
            <pc:sldLayoutMk cId="0" sldId="2147483705"/>
          </pc:sldLayoutMkLst>
          <pc:spChg chg="mod">
            <ac:chgData name="Johnston, Susan L." userId="41417238-ceff-416b-9996-c1018fde56c9" providerId="ADAL" clId="{F69B9B3A-4E13-5DE8-818F-57EB70D8340A}" dt="2026-08-26T17:46:10.252" v="4"/>
            <ac:spMkLst>
              <pc:docMk/>
              <pc:sldMasterMk cId="0" sldId="2147483696"/>
              <pc:sldLayoutMk cId="0" sldId="2147483705"/>
              <ac:spMk id="3"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5"/>
              <ac:spMk id="4"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5"/>
              <ac:spMk id="8"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5"/>
              <ac:spMk id="9"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5"/>
              <ac:spMk id="10"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0" sldId="2147483696"/>
            <pc:sldLayoutMk cId="0" sldId="2147483707"/>
          </pc:sldLayoutMkLst>
          <pc:spChg chg="mod">
            <ac:chgData name="Johnston, Susan L." userId="41417238-ceff-416b-9996-c1018fde56c9" providerId="ADAL" clId="{F69B9B3A-4E13-5DE8-818F-57EB70D8340A}" dt="2026-08-26T17:46:10.252" v="4"/>
            <ac:spMkLst>
              <pc:docMk/>
              <pc:sldMasterMk cId="0" sldId="2147483696"/>
              <pc:sldLayoutMk cId="0" sldId="2147483707"/>
              <ac:spMk id="2"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7"/>
              <ac:spMk id="3"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7"/>
              <ac:spMk id="7" creationId="{00000000-0000-0000-0000-000000000000}"/>
            </ac:spMkLst>
          </pc:spChg>
          <pc:spChg chg="mod">
            <ac:chgData name="Johnston, Susan L." userId="41417238-ceff-416b-9996-c1018fde56c9" providerId="ADAL" clId="{F69B9B3A-4E13-5DE8-818F-57EB70D8340A}" dt="2026-08-26T17:46:10.252" v="4"/>
            <ac:spMkLst>
              <pc:docMk/>
              <pc:sldMasterMk cId="0" sldId="2147483696"/>
              <pc:sldLayoutMk cId="0" sldId="2147483707"/>
              <ac:spMk id="8" creationId="{00000000-0000-0000-0000-000000000000}"/>
            </ac:spMkLst>
          </pc:spChg>
        </pc:sldLayoutChg>
      </pc:sldMasterChg>
      <pc:sldMasterChg chg="modSp modSldLayout">
        <pc:chgData name="Johnston, Susan L." userId="41417238-ceff-416b-9996-c1018fde56c9" providerId="ADAL" clId="{F69B9B3A-4E13-5DE8-818F-57EB70D8340A}" dt="2026-08-26T17:46:10.252" v="4"/>
        <pc:sldMasterMkLst>
          <pc:docMk/>
          <pc:sldMasterMk cId="832229098" sldId="2147483708"/>
        </pc:sldMasterMkLst>
        <pc:spChg chg="mod">
          <ac:chgData name="Johnston, Susan L." userId="41417238-ceff-416b-9996-c1018fde56c9" providerId="ADAL" clId="{F69B9B3A-4E13-5DE8-818F-57EB70D8340A}" dt="2026-08-26T17:46:10.252" v="4"/>
          <ac:spMkLst>
            <pc:docMk/>
            <pc:sldMasterMk cId="832229098" sldId="2147483708"/>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ac:spMk id="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ac:spMk id="4"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ac:spMk id="5"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ac:spMk id="6"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ac:spMk id="9" creationId="{00000000-0000-0000-0000-000000000000}"/>
          </ac:spMkLst>
        </pc:spChg>
        <pc:grpChg chg="mod">
          <ac:chgData name="Johnston, Susan L." userId="41417238-ceff-416b-9996-c1018fde56c9" providerId="ADAL" clId="{F69B9B3A-4E13-5DE8-818F-57EB70D8340A}" dt="2026-08-26T17:46:10.252" v="4"/>
          <ac:grpSpMkLst>
            <pc:docMk/>
            <pc:sldMasterMk cId="832229098" sldId="2147483708"/>
            <ac:grpSpMk id="7" creationId="{00000000-0000-0000-0000-000000000000}"/>
          </ac:grpSpMkLst>
        </pc:grpChg>
        <pc:picChg chg="mod">
          <ac:chgData name="Johnston, Susan L." userId="41417238-ceff-416b-9996-c1018fde56c9" providerId="ADAL" clId="{F69B9B3A-4E13-5DE8-818F-57EB70D8340A}" dt="2026-08-26T17:46:10.252" v="4"/>
          <ac:picMkLst>
            <pc:docMk/>
            <pc:sldMasterMk cId="832229098" sldId="2147483708"/>
            <ac:picMk id="8" creationId="{00000000-0000-0000-0000-000000000000}"/>
          </ac:picMkLst>
        </pc:picChg>
        <pc:picChg chg="mod">
          <ac:chgData name="Johnston, Susan L." userId="41417238-ceff-416b-9996-c1018fde56c9" providerId="ADAL" clId="{F69B9B3A-4E13-5DE8-818F-57EB70D8340A}" dt="2026-08-26T17:46:10.252" v="4"/>
          <ac:picMkLst>
            <pc:docMk/>
            <pc:sldMasterMk cId="832229098" sldId="2147483708"/>
            <ac:picMk id="10" creationId="{00000000-0000-0000-0000-000000000000}"/>
          </ac:picMkLst>
        </pc:picChg>
        <pc:picChg chg="mod">
          <ac:chgData name="Johnston, Susan L." userId="41417238-ceff-416b-9996-c1018fde56c9" providerId="ADAL" clId="{F69B9B3A-4E13-5DE8-818F-57EB70D8340A}" dt="2026-08-26T17:46:10.252" v="4"/>
          <ac:picMkLst>
            <pc:docMk/>
            <pc:sldMasterMk cId="832229098" sldId="2147483708"/>
            <ac:picMk id="11" creationId="{00000000-0000-0000-0000-000000000000}"/>
          </ac:picMkLst>
        </pc:picChg>
        <pc:sldLayoutChg chg="modSp">
          <pc:chgData name="Johnston, Susan L." userId="41417238-ceff-416b-9996-c1018fde56c9" providerId="ADAL" clId="{F69B9B3A-4E13-5DE8-818F-57EB70D8340A}" dt="2026-08-26T17:46:10.252" v="4"/>
          <pc:sldLayoutMkLst>
            <pc:docMk/>
            <pc:sldMasterMk cId="832229098" sldId="2147483708"/>
            <pc:sldLayoutMk cId="684355409" sldId="2147483709"/>
          </pc:sldLayoutMkLst>
          <pc:spChg chg="mod">
            <ac:chgData name="Johnston, Susan L." userId="41417238-ceff-416b-9996-c1018fde56c9" providerId="ADAL" clId="{F69B9B3A-4E13-5DE8-818F-57EB70D8340A}" dt="2026-08-26T17:46:10.252" v="4"/>
            <ac:spMkLst>
              <pc:docMk/>
              <pc:sldMasterMk cId="832229098" sldId="2147483708"/>
              <pc:sldLayoutMk cId="684355409" sldId="2147483709"/>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684355409" sldId="2147483709"/>
              <ac:spMk id="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684355409" sldId="2147483709"/>
              <ac:spMk id="4"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684355409" sldId="2147483709"/>
              <ac:spMk id="5"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684355409" sldId="2147483709"/>
              <ac:spMk id="6"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684355409" sldId="2147483709"/>
              <ac:spMk id="11" creationId="{00000000-0000-0000-0000-000000000000}"/>
            </ac:spMkLst>
          </pc:spChg>
          <pc:grpChg chg="mod">
            <ac:chgData name="Johnston, Susan L." userId="41417238-ceff-416b-9996-c1018fde56c9" providerId="ADAL" clId="{F69B9B3A-4E13-5DE8-818F-57EB70D8340A}" dt="2026-08-26T17:46:10.252" v="4"/>
            <ac:grpSpMkLst>
              <pc:docMk/>
              <pc:sldMasterMk cId="832229098" sldId="2147483708"/>
              <pc:sldLayoutMk cId="684355409" sldId="2147483709"/>
              <ac:grpSpMk id="18" creationId="{00000000-0000-0000-0000-000000000000}"/>
            </ac:grpSpMkLst>
          </pc:grpChg>
          <pc:picChg chg="mod">
            <ac:chgData name="Johnston, Susan L." userId="41417238-ceff-416b-9996-c1018fde56c9" providerId="ADAL" clId="{F69B9B3A-4E13-5DE8-818F-57EB70D8340A}" dt="2026-08-26T17:46:10.252" v="4"/>
            <ac:picMkLst>
              <pc:docMk/>
              <pc:sldMasterMk cId="832229098" sldId="2147483708"/>
              <pc:sldLayoutMk cId="684355409" sldId="2147483709"/>
              <ac:picMk id="8" creationId="{00000000-0000-0000-0000-000000000000}"/>
            </ac:picMkLst>
          </pc:picChg>
          <pc:picChg chg="mod">
            <ac:chgData name="Johnston, Susan L." userId="41417238-ceff-416b-9996-c1018fde56c9" providerId="ADAL" clId="{F69B9B3A-4E13-5DE8-818F-57EB70D8340A}" dt="2026-08-26T17:46:10.252" v="4"/>
            <ac:picMkLst>
              <pc:docMk/>
              <pc:sldMasterMk cId="832229098" sldId="2147483708"/>
              <pc:sldLayoutMk cId="684355409" sldId="2147483709"/>
              <ac:picMk id="12" creationId="{00000000-0000-0000-0000-000000000000}"/>
            </ac:picMkLst>
          </pc:picChg>
          <pc:picChg chg="mod">
            <ac:chgData name="Johnston, Susan L." userId="41417238-ceff-416b-9996-c1018fde56c9" providerId="ADAL" clId="{F69B9B3A-4E13-5DE8-818F-57EB70D8340A}" dt="2026-08-26T17:46:10.252" v="4"/>
            <ac:picMkLst>
              <pc:docMk/>
              <pc:sldMasterMk cId="832229098" sldId="2147483708"/>
              <pc:sldLayoutMk cId="684355409" sldId="2147483709"/>
              <ac:picMk id="13" creationId="{00000000-0000-0000-0000-000000000000}"/>
            </ac:picMkLst>
          </pc:picChg>
        </pc:sldLayoutChg>
        <pc:sldLayoutChg chg="modSp">
          <pc:chgData name="Johnston, Susan L." userId="41417238-ceff-416b-9996-c1018fde56c9" providerId="ADAL" clId="{F69B9B3A-4E13-5DE8-818F-57EB70D8340A}" dt="2026-08-26T17:46:10.252" v="4"/>
          <pc:sldLayoutMkLst>
            <pc:docMk/>
            <pc:sldMasterMk cId="832229098" sldId="2147483708"/>
            <pc:sldLayoutMk cId="2348247732" sldId="2147483710"/>
          </pc:sldLayoutMkLst>
          <pc:cxnChg chg="mod">
            <ac:chgData name="Johnston, Susan L." userId="41417238-ceff-416b-9996-c1018fde56c9" providerId="ADAL" clId="{F69B9B3A-4E13-5DE8-818F-57EB70D8340A}" dt="2026-08-26T17:46:10.252" v="4"/>
            <ac:cxnSpMkLst>
              <pc:docMk/>
              <pc:sldMasterMk cId="832229098" sldId="2147483708"/>
              <pc:sldLayoutMk cId="2348247732" sldId="2147483710"/>
              <ac:cxnSpMk id="7"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2746984440" sldId="2147483711"/>
          </pc:sldLayoutMkLst>
          <pc:spChg chg="mod">
            <ac:chgData name="Johnston, Susan L." userId="41417238-ceff-416b-9996-c1018fde56c9" providerId="ADAL" clId="{F69B9B3A-4E13-5DE8-818F-57EB70D8340A}" dt="2026-08-26T17:46:10.252" v="4"/>
            <ac:spMkLst>
              <pc:docMk/>
              <pc:sldMasterMk cId="832229098" sldId="2147483708"/>
              <pc:sldLayoutMk cId="2746984440" sldId="2147483711"/>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2746984440" sldId="2147483711"/>
              <ac:spMk id="3"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2746984440" sldId="2147483711"/>
              <ac:cxnSpMk id="31"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620231300" sldId="2147483712"/>
          </pc:sldLayoutMkLst>
          <pc:spChg chg="mod">
            <ac:chgData name="Johnston, Susan L." userId="41417238-ceff-416b-9996-c1018fde56c9" providerId="ADAL" clId="{F69B9B3A-4E13-5DE8-818F-57EB70D8340A}" dt="2026-08-26T17:46:10.252" v="4"/>
            <ac:spMkLst>
              <pc:docMk/>
              <pc:sldMasterMk cId="832229098" sldId="2147483708"/>
              <pc:sldLayoutMk cId="620231300" sldId="2147483712"/>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620231300" sldId="2147483712"/>
              <ac:spMk id="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620231300" sldId="2147483712"/>
              <ac:spMk id="4"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620231300" sldId="2147483712"/>
              <ac:cxnSpMk id="8"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3313409393" sldId="2147483713"/>
          </pc:sldLayoutMkLst>
          <pc:spChg chg="mod">
            <ac:chgData name="Johnston, Susan L." userId="41417238-ceff-416b-9996-c1018fde56c9" providerId="ADAL" clId="{F69B9B3A-4E13-5DE8-818F-57EB70D8340A}" dt="2026-08-26T17:46:10.252" v="4"/>
            <ac:spMkLst>
              <pc:docMk/>
              <pc:sldMasterMk cId="832229098" sldId="2147483708"/>
              <pc:sldLayoutMk cId="3313409393" sldId="2147483713"/>
              <ac:spMk id="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313409393" sldId="2147483713"/>
              <ac:spMk id="4"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313409393" sldId="2147483713"/>
              <ac:spMk id="5"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313409393" sldId="2147483713"/>
              <ac:spMk id="6"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3313409393" sldId="2147483713"/>
              <ac:cxnSpMk id="41"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370679976" sldId="2147483714"/>
          </pc:sldLayoutMkLst>
          <pc:spChg chg="mod">
            <ac:chgData name="Johnston, Susan L." userId="41417238-ceff-416b-9996-c1018fde56c9" providerId="ADAL" clId="{F69B9B3A-4E13-5DE8-818F-57EB70D8340A}" dt="2026-08-26T17:46:10.252" v="4"/>
            <ac:spMkLst>
              <pc:docMk/>
              <pc:sldMasterMk cId="832229098" sldId="2147483708"/>
              <pc:sldLayoutMk cId="370679976" sldId="2147483714"/>
              <ac:spMk id="2"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370679976" sldId="2147483714"/>
              <ac:cxnSpMk id="14"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1789919738" sldId="2147483716"/>
          </pc:sldLayoutMkLst>
          <pc:spChg chg="mod">
            <ac:chgData name="Johnston, Susan L." userId="41417238-ceff-416b-9996-c1018fde56c9" providerId="ADAL" clId="{F69B9B3A-4E13-5DE8-818F-57EB70D8340A}" dt="2026-08-26T17:46:10.252" v="4"/>
            <ac:spMkLst>
              <pc:docMk/>
              <pc:sldMasterMk cId="832229098" sldId="2147483708"/>
              <pc:sldLayoutMk cId="1789919738" sldId="2147483716"/>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1789919738" sldId="2147483716"/>
              <ac:spMk id="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1789919738" sldId="2147483716"/>
              <ac:spMk id="4"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1789919738" sldId="2147483716"/>
              <ac:cxnSpMk id="16"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3939776285" sldId="2147483717"/>
          </pc:sldLayoutMkLst>
          <pc:spChg chg="mod">
            <ac:chgData name="Johnston, Susan L." userId="41417238-ceff-416b-9996-c1018fde56c9" providerId="ADAL" clId="{F69B9B3A-4E13-5DE8-818F-57EB70D8340A}" dt="2026-08-26T17:46:10.252" v="4"/>
            <ac:spMkLst>
              <pc:docMk/>
              <pc:sldMasterMk cId="832229098" sldId="2147483708"/>
              <pc:sldLayoutMk cId="3939776285" sldId="2147483717"/>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939776285" sldId="2147483717"/>
              <ac:spMk id="4"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939776285" sldId="2147483717"/>
              <ac:spMk id="17"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832229098" sldId="2147483708"/>
            <pc:sldLayoutMk cId="3366675140" sldId="2147483718"/>
          </pc:sldLayoutMkLst>
          <pc:spChg chg="mod">
            <ac:chgData name="Johnston, Susan L." userId="41417238-ceff-416b-9996-c1018fde56c9" providerId="ADAL" clId="{F69B9B3A-4E13-5DE8-818F-57EB70D8340A}" dt="2026-08-26T17:46:10.252" v="4"/>
            <ac:spMkLst>
              <pc:docMk/>
              <pc:sldMasterMk cId="832229098" sldId="2147483708"/>
              <pc:sldLayoutMk cId="3366675140" sldId="2147483718"/>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366675140" sldId="2147483718"/>
              <ac:spMk id="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366675140" sldId="2147483718"/>
              <ac:spMk id="4"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832229098" sldId="2147483708"/>
            <pc:sldLayoutMk cId="3142312908" sldId="2147483719"/>
          </pc:sldLayoutMkLst>
          <pc:spChg chg="mod">
            <ac:chgData name="Johnston, Susan L." userId="41417238-ceff-416b-9996-c1018fde56c9" providerId="ADAL" clId="{F69B9B3A-4E13-5DE8-818F-57EB70D8340A}" dt="2026-08-26T17:46:10.252" v="4"/>
            <ac:spMkLst>
              <pc:docMk/>
              <pc:sldMasterMk cId="832229098" sldId="2147483708"/>
              <pc:sldLayoutMk cId="3142312908" sldId="2147483719"/>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142312908" sldId="2147483719"/>
              <ac:spMk id="3"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3142312908" sldId="2147483719"/>
              <ac:cxnSpMk id="15"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1068408225" sldId="2147483720"/>
          </pc:sldLayoutMkLst>
          <pc:spChg chg="mod">
            <ac:chgData name="Johnston, Susan L." userId="41417238-ceff-416b-9996-c1018fde56c9" providerId="ADAL" clId="{F69B9B3A-4E13-5DE8-818F-57EB70D8340A}" dt="2026-08-26T17:46:10.252" v="4"/>
            <ac:spMkLst>
              <pc:docMk/>
              <pc:sldMasterMk cId="832229098" sldId="2147483708"/>
              <pc:sldLayoutMk cId="1068408225" sldId="2147483720"/>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1068408225" sldId="2147483720"/>
              <ac:spMk id="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1068408225" sldId="2147483720"/>
              <ac:spMk id="10"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1068408225" sldId="2147483720"/>
              <ac:spMk id="14"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1068408225" sldId="2147483720"/>
              <ac:spMk id="15"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1068408225" sldId="2147483720"/>
              <ac:cxnSpMk id="19"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3984842097" sldId="2147483721"/>
          </pc:sldLayoutMkLst>
          <pc:spChg chg="mod">
            <ac:chgData name="Johnston, Susan L." userId="41417238-ceff-416b-9996-c1018fde56c9" providerId="ADAL" clId="{F69B9B3A-4E13-5DE8-818F-57EB70D8340A}" dt="2026-08-26T17:46:10.252" v="4"/>
            <ac:spMkLst>
              <pc:docMk/>
              <pc:sldMasterMk cId="832229098" sldId="2147483708"/>
              <pc:sldLayoutMk cId="3984842097" sldId="2147483721"/>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984842097" sldId="2147483721"/>
              <ac:spMk id="3" creationId="{00000000-0000-0000-0000-000000000000}"/>
            </ac:spMkLst>
          </pc:spChg>
        </pc:sldLayoutChg>
        <pc:sldLayoutChg chg="modSp">
          <pc:chgData name="Johnston, Susan L." userId="41417238-ceff-416b-9996-c1018fde56c9" providerId="ADAL" clId="{F69B9B3A-4E13-5DE8-818F-57EB70D8340A}" dt="2026-08-26T17:46:10.252" v="4"/>
          <pc:sldLayoutMkLst>
            <pc:docMk/>
            <pc:sldMasterMk cId="832229098" sldId="2147483708"/>
            <pc:sldLayoutMk cId="392157768" sldId="2147483722"/>
          </pc:sldLayoutMkLst>
          <pc:spChg chg="mod">
            <ac:chgData name="Johnston, Susan L." userId="41417238-ceff-416b-9996-c1018fde56c9" providerId="ADAL" clId="{F69B9B3A-4E13-5DE8-818F-57EB70D8340A}" dt="2026-08-26T17:46:10.252" v="4"/>
            <ac:spMkLst>
              <pc:docMk/>
              <pc:sldMasterMk cId="832229098" sldId="2147483708"/>
              <pc:sldLayoutMk cId="392157768" sldId="2147483722"/>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92157768" sldId="2147483722"/>
              <ac:spMk id="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92157768" sldId="2147483722"/>
              <ac:spMk id="1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92157768" sldId="2147483722"/>
              <ac:spMk id="1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392157768" sldId="2147483722"/>
              <ac:spMk id="18"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392157768" sldId="2147483722"/>
              <ac:cxnSpMk id="26"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1362328044" sldId="2147483723"/>
          </pc:sldLayoutMkLst>
          <pc:spChg chg="mod">
            <ac:chgData name="Johnston, Susan L." userId="41417238-ceff-416b-9996-c1018fde56c9" providerId="ADAL" clId="{F69B9B3A-4E13-5DE8-818F-57EB70D8340A}" dt="2026-08-26T17:46:10.252" v="4"/>
            <ac:spMkLst>
              <pc:docMk/>
              <pc:sldMasterMk cId="832229098" sldId="2147483708"/>
              <pc:sldLayoutMk cId="1362328044" sldId="2147483723"/>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1362328044" sldId="2147483723"/>
              <ac:spMk id="3"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1362328044" sldId="2147483723"/>
              <ac:spMk id="14"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1362328044" sldId="2147483723"/>
              <ac:cxnSpMk id="15"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3691097941" sldId="2147483724"/>
          </pc:sldLayoutMkLst>
          <pc:spChg chg="mod">
            <ac:chgData name="Johnston, Susan L." userId="41417238-ceff-416b-9996-c1018fde56c9" providerId="ADAL" clId="{F69B9B3A-4E13-5DE8-818F-57EB70D8340A}" dt="2026-08-26T17:46:10.252" v="4"/>
            <ac:spMkLst>
              <pc:docMk/>
              <pc:sldMasterMk cId="832229098" sldId="2147483708"/>
              <pc:sldLayoutMk cId="3691097941" sldId="2147483724"/>
              <ac:spMk id="3"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3691097941" sldId="2147483724"/>
              <ac:cxnSpMk id="14" creationId="{00000000-0000-0000-0000-000000000000}"/>
            </ac:cxnSpMkLst>
          </pc:cxnChg>
        </pc:sldLayoutChg>
        <pc:sldLayoutChg chg="modSp">
          <pc:chgData name="Johnston, Susan L." userId="41417238-ceff-416b-9996-c1018fde56c9" providerId="ADAL" clId="{F69B9B3A-4E13-5DE8-818F-57EB70D8340A}" dt="2026-08-26T17:46:10.252" v="4"/>
          <pc:sldLayoutMkLst>
            <pc:docMk/>
            <pc:sldMasterMk cId="832229098" sldId="2147483708"/>
            <pc:sldLayoutMk cId="632591133" sldId="2147483725"/>
          </pc:sldLayoutMkLst>
          <pc:spChg chg="mod">
            <ac:chgData name="Johnston, Susan L." userId="41417238-ceff-416b-9996-c1018fde56c9" providerId="ADAL" clId="{F69B9B3A-4E13-5DE8-818F-57EB70D8340A}" dt="2026-08-26T17:46:10.252" v="4"/>
            <ac:spMkLst>
              <pc:docMk/>
              <pc:sldMasterMk cId="832229098" sldId="2147483708"/>
              <pc:sldLayoutMk cId="632591133" sldId="2147483725"/>
              <ac:spMk id="2" creationId="{00000000-0000-0000-0000-000000000000}"/>
            </ac:spMkLst>
          </pc:spChg>
          <pc:spChg chg="mod">
            <ac:chgData name="Johnston, Susan L." userId="41417238-ceff-416b-9996-c1018fde56c9" providerId="ADAL" clId="{F69B9B3A-4E13-5DE8-818F-57EB70D8340A}" dt="2026-08-26T17:46:10.252" v="4"/>
            <ac:spMkLst>
              <pc:docMk/>
              <pc:sldMasterMk cId="832229098" sldId="2147483708"/>
              <pc:sldLayoutMk cId="632591133" sldId="2147483725"/>
              <ac:spMk id="3" creationId="{00000000-0000-0000-0000-000000000000}"/>
            </ac:spMkLst>
          </pc:spChg>
          <pc:cxnChg chg="mod">
            <ac:chgData name="Johnston, Susan L." userId="41417238-ceff-416b-9996-c1018fde56c9" providerId="ADAL" clId="{F69B9B3A-4E13-5DE8-818F-57EB70D8340A}" dt="2026-08-26T17:46:10.252" v="4"/>
            <ac:cxnSpMkLst>
              <pc:docMk/>
              <pc:sldMasterMk cId="832229098" sldId="2147483708"/>
              <pc:sldLayoutMk cId="632591133" sldId="2147483725"/>
              <ac:cxnSpMk id="14" creationId="{00000000-0000-0000-0000-000000000000}"/>
            </ac:cxnSpMkLst>
          </pc:cxnChg>
        </pc:sldLayoutChg>
      </pc:sldMasterChg>
      <pc:sldMasterChg chg="del">
        <pc:chgData name="Johnston, Susan L." userId="41417238-ceff-416b-9996-c1018fde56c9" providerId="ADAL" clId="{F69B9B3A-4E13-5DE8-818F-57EB70D8340A}" dt="2026-08-26T20:45:49.980" v="5444" actId="2696"/>
        <pc:sldMasterMkLst>
          <pc:docMk/>
          <pc:sldMasterMk cId="2173743615" sldId="2147483726"/>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7D2DD9-36EB-094B-957C-75505664CD2A}" type="datetimeFigureOut">
              <a:rPr lang="en-US" smtClean="0"/>
              <a:t>8/26/26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F6FE45-C4E5-7445-B290-7C6221AF8A26}" type="slidenum">
              <a:rPr lang="en-US" smtClean="0"/>
              <a:t>‹#›</a:t>
            </a:fld>
            <a:endParaRPr lang="en-US"/>
          </a:p>
        </p:txBody>
      </p:sp>
    </p:spTree>
    <p:extLst>
      <p:ext uri="{BB962C8B-B14F-4D97-AF65-F5344CB8AC3E}">
        <p14:creationId xmlns:p14="http://schemas.microsoft.com/office/powerpoint/2010/main" val="151014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a:t>
            </a:fld>
            <a:endParaRPr lang="en-US"/>
          </a:p>
        </p:txBody>
      </p:sp>
    </p:spTree>
    <p:extLst>
      <p:ext uri="{BB962C8B-B14F-4D97-AF65-F5344CB8AC3E}">
        <p14:creationId xmlns:p14="http://schemas.microsoft.com/office/powerpoint/2010/main" val="2648615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10</a:t>
            </a:fld>
            <a:endParaRPr lang="en-US"/>
          </a:p>
        </p:txBody>
      </p:sp>
    </p:spTree>
    <p:extLst>
      <p:ext uri="{BB962C8B-B14F-4D97-AF65-F5344CB8AC3E}">
        <p14:creationId xmlns:p14="http://schemas.microsoft.com/office/powerpoint/2010/main" val="1763757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F6FE45-C4E5-7445-B290-7C6221AF8A26}" type="slidenum">
              <a:rPr lang="en-US" smtClean="0"/>
              <a:t>11</a:t>
            </a:fld>
            <a:endParaRPr lang="en-US"/>
          </a:p>
        </p:txBody>
      </p:sp>
    </p:spTree>
    <p:extLst>
      <p:ext uri="{BB962C8B-B14F-4D97-AF65-F5344CB8AC3E}">
        <p14:creationId xmlns:p14="http://schemas.microsoft.com/office/powerpoint/2010/main" val="481392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12</a:t>
            </a:fld>
            <a:endParaRPr lang="en-US"/>
          </a:p>
        </p:txBody>
      </p:sp>
    </p:spTree>
    <p:extLst>
      <p:ext uri="{BB962C8B-B14F-4D97-AF65-F5344CB8AC3E}">
        <p14:creationId xmlns:p14="http://schemas.microsoft.com/office/powerpoint/2010/main" val="3773498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13</a:t>
            </a:fld>
            <a:endParaRPr lang="en-US"/>
          </a:p>
        </p:txBody>
      </p:sp>
    </p:spTree>
    <p:extLst>
      <p:ext uri="{BB962C8B-B14F-4D97-AF65-F5344CB8AC3E}">
        <p14:creationId xmlns:p14="http://schemas.microsoft.com/office/powerpoint/2010/main" val="927298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14</a:t>
            </a:fld>
            <a:endParaRPr lang="en-US"/>
          </a:p>
        </p:txBody>
      </p:sp>
    </p:spTree>
    <p:extLst>
      <p:ext uri="{BB962C8B-B14F-4D97-AF65-F5344CB8AC3E}">
        <p14:creationId xmlns:p14="http://schemas.microsoft.com/office/powerpoint/2010/main" val="4054545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15</a:t>
            </a:fld>
            <a:endParaRPr lang="en-US"/>
          </a:p>
        </p:txBody>
      </p:sp>
    </p:spTree>
    <p:extLst>
      <p:ext uri="{BB962C8B-B14F-4D97-AF65-F5344CB8AC3E}">
        <p14:creationId xmlns:p14="http://schemas.microsoft.com/office/powerpoint/2010/main" val="3013240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16</a:t>
            </a:fld>
            <a:endParaRPr lang="en-US"/>
          </a:p>
        </p:txBody>
      </p:sp>
    </p:spTree>
    <p:extLst>
      <p:ext uri="{BB962C8B-B14F-4D97-AF65-F5344CB8AC3E}">
        <p14:creationId xmlns:p14="http://schemas.microsoft.com/office/powerpoint/2010/main" val="446518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17</a:t>
            </a:fld>
            <a:endParaRPr lang="en-US"/>
          </a:p>
        </p:txBody>
      </p:sp>
    </p:spTree>
    <p:extLst>
      <p:ext uri="{BB962C8B-B14F-4D97-AF65-F5344CB8AC3E}">
        <p14:creationId xmlns:p14="http://schemas.microsoft.com/office/powerpoint/2010/main" val="2469470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18</a:t>
            </a:fld>
            <a:endParaRPr lang="en-US"/>
          </a:p>
        </p:txBody>
      </p:sp>
    </p:spTree>
    <p:extLst>
      <p:ext uri="{BB962C8B-B14F-4D97-AF65-F5344CB8AC3E}">
        <p14:creationId xmlns:p14="http://schemas.microsoft.com/office/powerpoint/2010/main" val="1984161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19</a:t>
            </a:fld>
            <a:endParaRPr lang="en-US"/>
          </a:p>
        </p:txBody>
      </p:sp>
    </p:spTree>
    <p:extLst>
      <p:ext uri="{BB962C8B-B14F-4D97-AF65-F5344CB8AC3E}">
        <p14:creationId xmlns:p14="http://schemas.microsoft.com/office/powerpoint/2010/main" val="2433670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a:t>
            </a:fld>
            <a:endParaRPr lang="en-US"/>
          </a:p>
        </p:txBody>
      </p:sp>
    </p:spTree>
    <p:extLst>
      <p:ext uri="{BB962C8B-B14F-4D97-AF65-F5344CB8AC3E}">
        <p14:creationId xmlns:p14="http://schemas.microsoft.com/office/powerpoint/2010/main" val="34898654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A9050-2F03-4F1F-9C8E-79D0FAF4F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A7E5E-E5B0-F65D-EA62-44A50D7BB8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4615C5-9B99-7D5C-17D8-96052BF856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959B44-E9E3-79E5-0AE4-79D73B8550A5}"/>
              </a:ext>
            </a:extLst>
          </p:cNvPr>
          <p:cNvSpPr>
            <a:spLocks noGrp="1"/>
          </p:cNvSpPr>
          <p:nvPr>
            <p:ph type="sldNum" sz="quarter" idx="5"/>
          </p:nvPr>
        </p:nvSpPr>
        <p:spPr/>
        <p:txBody>
          <a:bodyPr/>
          <a:lstStyle/>
          <a:p>
            <a:fld id="{F3F6FE45-C4E5-7445-B290-7C6221AF8A26}" type="slidenum">
              <a:rPr lang="en-US" smtClean="0"/>
              <a:t>20</a:t>
            </a:fld>
            <a:endParaRPr lang="en-US"/>
          </a:p>
        </p:txBody>
      </p:sp>
    </p:spTree>
    <p:extLst>
      <p:ext uri="{BB962C8B-B14F-4D97-AF65-F5344CB8AC3E}">
        <p14:creationId xmlns:p14="http://schemas.microsoft.com/office/powerpoint/2010/main" val="3351002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21</a:t>
            </a:fld>
            <a:endParaRPr lang="en-US"/>
          </a:p>
        </p:txBody>
      </p:sp>
    </p:spTree>
    <p:extLst>
      <p:ext uri="{BB962C8B-B14F-4D97-AF65-F5344CB8AC3E}">
        <p14:creationId xmlns:p14="http://schemas.microsoft.com/office/powerpoint/2010/main" val="3093098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22</a:t>
            </a:fld>
            <a:endParaRPr lang="en-US"/>
          </a:p>
        </p:txBody>
      </p:sp>
    </p:spTree>
    <p:extLst>
      <p:ext uri="{BB962C8B-B14F-4D97-AF65-F5344CB8AC3E}">
        <p14:creationId xmlns:p14="http://schemas.microsoft.com/office/powerpoint/2010/main" val="16741236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23</a:t>
            </a:fld>
            <a:endParaRPr lang="en-US"/>
          </a:p>
        </p:txBody>
      </p:sp>
    </p:spTree>
    <p:extLst>
      <p:ext uri="{BB962C8B-B14F-4D97-AF65-F5344CB8AC3E}">
        <p14:creationId xmlns:p14="http://schemas.microsoft.com/office/powerpoint/2010/main" val="25777068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24</a:t>
            </a:fld>
            <a:endParaRPr lang="en-US"/>
          </a:p>
        </p:txBody>
      </p:sp>
    </p:spTree>
    <p:extLst>
      <p:ext uri="{BB962C8B-B14F-4D97-AF65-F5344CB8AC3E}">
        <p14:creationId xmlns:p14="http://schemas.microsoft.com/office/powerpoint/2010/main" val="2713650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25</a:t>
            </a:fld>
            <a:endParaRPr lang="en-US"/>
          </a:p>
        </p:txBody>
      </p:sp>
    </p:spTree>
    <p:extLst>
      <p:ext uri="{BB962C8B-B14F-4D97-AF65-F5344CB8AC3E}">
        <p14:creationId xmlns:p14="http://schemas.microsoft.com/office/powerpoint/2010/main" val="1460052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26</a:t>
            </a:fld>
            <a:endParaRPr lang="en-US"/>
          </a:p>
        </p:txBody>
      </p:sp>
    </p:spTree>
    <p:extLst>
      <p:ext uri="{BB962C8B-B14F-4D97-AF65-F5344CB8AC3E}">
        <p14:creationId xmlns:p14="http://schemas.microsoft.com/office/powerpoint/2010/main" val="3387934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27</a:t>
            </a:fld>
            <a:endParaRPr lang="en-US"/>
          </a:p>
        </p:txBody>
      </p:sp>
    </p:spTree>
    <p:extLst>
      <p:ext uri="{BB962C8B-B14F-4D97-AF65-F5344CB8AC3E}">
        <p14:creationId xmlns:p14="http://schemas.microsoft.com/office/powerpoint/2010/main" val="39791615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28</a:t>
            </a:fld>
            <a:endParaRPr lang="en-US"/>
          </a:p>
        </p:txBody>
      </p:sp>
    </p:spTree>
    <p:extLst>
      <p:ext uri="{BB962C8B-B14F-4D97-AF65-F5344CB8AC3E}">
        <p14:creationId xmlns:p14="http://schemas.microsoft.com/office/powerpoint/2010/main" val="40700961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29</a:t>
            </a:fld>
            <a:endParaRPr lang="en-US"/>
          </a:p>
        </p:txBody>
      </p:sp>
    </p:spTree>
    <p:extLst>
      <p:ext uri="{BB962C8B-B14F-4D97-AF65-F5344CB8AC3E}">
        <p14:creationId xmlns:p14="http://schemas.microsoft.com/office/powerpoint/2010/main" val="3892259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a:t>
            </a:fld>
            <a:endParaRPr lang="en-US"/>
          </a:p>
        </p:txBody>
      </p:sp>
    </p:spTree>
    <p:extLst>
      <p:ext uri="{BB962C8B-B14F-4D97-AF65-F5344CB8AC3E}">
        <p14:creationId xmlns:p14="http://schemas.microsoft.com/office/powerpoint/2010/main" val="822205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30</a:t>
            </a:fld>
            <a:endParaRPr lang="en-US"/>
          </a:p>
        </p:txBody>
      </p:sp>
    </p:spTree>
    <p:extLst>
      <p:ext uri="{BB962C8B-B14F-4D97-AF65-F5344CB8AC3E}">
        <p14:creationId xmlns:p14="http://schemas.microsoft.com/office/powerpoint/2010/main" val="40269587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31</a:t>
            </a:fld>
            <a:endParaRPr lang="en-US"/>
          </a:p>
        </p:txBody>
      </p:sp>
    </p:spTree>
    <p:extLst>
      <p:ext uri="{BB962C8B-B14F-4D97-AF65-F5344CB8AC3E}">
        <p14:creationId xmlns:p14="http://schemas.microsoft.com/office/powerpoint/2010/main" val="486598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32</a:t>
            </a:fld>
            <a:endParaRPr lang="en-US"/>
          </a:p>
        </p:txBody>
      </p:sp>
    </p:spTree>
    <p:extLst>
      <p:ext uri="{BB962C8B-B14F-4D97-AF65-F5344CB8AC3E}">
        <p14:creationId xmlns:p14="http://schemas.microsoft.com/office/powerpoint/2010/main" val="2220883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33</a:t>
            </a:fld>
            <a:endParaRPr lang="en-US"/>
          </a:p>
        </p:txBody>
      </p:sp>
    </p:spTree>
    <p:extLst>
      <p:ext uri="{BB962C8B-B14F-4D97-AF65-F5344CB8AC3E}">
        <p14:creationId xmlns:p14="http://schemas.microsoft.com/office/powerpoint/2010/main" val="17044106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34</a:t>
            </a:fld>
            <a:endParaRPr lang="en-US"/>
          </a:p>
        </p:txBody>
      </p:sp>
    </p:spTree>
    <p:extLst>
      <p:ext uri="{BB962C8B-B14F-4D97-AF65-F5344CB8AC3E}">
        <p14:creationId xmlns:p14="http://schemas.microsoft.com/office/powerpoint/2010/main" val="15726808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35</a:t>
            </a:fld>
            <a:endParaRPr lang="en-US"/>
          </a:p>
        </p:txBody>
      </p:sp>
    </p:spTree>
    <p:extLst>
      <p:ext uri="{BB962C8B-B14F-4D97-AF65-F5344CB8AC3E}">
        <p14:creationId xmlns:p14="http://schemas.microsoft.com/office/powerpoint/2010/main" val="17182420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36</a:t>
            </a:fld>
            <a:endParaRPr lang="en-US"/>
          </a:p>
        </p:txBody>
      </p:sp>
    </p:spTree>
    <p:extLst>
      <p:ext uri="{BB962C8B-B14F-4D97-AF65-F5344CB8AC3E}">
        <p14:creationId xmlns:p14="http://schemas.microsoft.com/office/powerpoint/2010/main" val="16640050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37</a:t>
            </a:fld>
            <a:endParaRPr lang="en-US"/>
          </a:p>
        </p:txBody>
      </p:sp>
    </p:spTree>
    <p:extLst>
      <p:ext uri="{BB962C8B-B14F-4D97-AF65-F5344CB8AC3E}">
        <p14:creationId xmlns:p14="http://schemas.microsoft.com/office/powerpoint/2010/main" val="25923175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38</a:t>
            </a:fld>
            <a:endParaRPr lang="en-US"/>
          </a:p>
        </p:txBody>
      </p:sp>
    </p:spTree>
    <p:extLst>
      <p:ext uri="{BB962C8B-B14F-4D97-AF65-F5344CB8AC3E}">
        <p14:creationId xmlns:p14="http://schemas.microsoft.com/office/powerpoint/2010/main" val="23393453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39</a:t>
            </a:fld>
            <a:endParaRPr lang="en-US"/>
          </a:p>
        </p:txBody>
      </p:sp>
    </p:spTree>
    <p:extLst>
      <p:ext uri="{BB962C8B-B14F-4D97-AF65-F5344CB8AC3E}">
        <p14:creationId xmlns:p14="http://schemas.microsoft.com/office/powerpoint/2010/main" val="1841194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4</a:t>
            </a:fld>
            <a:endParaRPr lang="en-US"/>
          </a:p>
        </p:txBody>
      </p:sp>
    </p:spTree>
    <p:extLst>
      <p:ext uri="{BB962C8B-B14F-4D97-AF65-F5344CB8AC3E}">
        <p14:creationId xmlns:p14="http://schemas.microsoft.com/office/powerpoint/2010/main" val="17721180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40</a:t>
            </a:fld>
            <a:endParaRPr lang="en-US"/>
          </a:p>
        </p:txBody>
      </p:sp>
    </p:spTree>
    <p:extLst>
      <p:ext uri="{BB962C8B-B14F-4D97-AF65-F5344CB8AC3E}">
        <p14:creationId xmlns:p14="http://schemas.microsoft.com/office/powerpoint/2010/main" val="32444860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41</a:t>
            </a:fld>
            <a:endParaRPr lang="en-US"/>
          </a:p>
        </p:txBody>
      </p:sp>
    </p:spTree>
    <p:extLst>
      <p:ext uri="{BB962C8B-B14F-4D97-AF65-F5344CB8AC3E}">
        <p14:creationId xmlns:p14="http://schemas.microsoft.com/office/powerpoint/2010/main" val="29577959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42</a:t>
            </a:fld>
            <a:endParaRPr lang="en-US"/>
          </a:p>
        </p:txBody>
      </p:sp>
    </p:spTree>
    <p:extLst>
      <p:ext uri="{BB962C8B-B14F-4D97-AF65-F5344CB8AC3E}">
        <p14:creationId xmlns:p14="http://schemas.microsoft.com/office/powerpoint/2010/main" val="38423021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43</a:t>
            </a:fld>
            <a:endParaRPr lang="en-US"/>
          </a:p>
        </p:txBody>
      </p:sp>
    </p:spTree>
    <p:extLst>
      <p:ext uri="{BB962C8B-B14F-4D97-AF65-F5344CB8AC3E}">
        <p14:creationId xmlns:p14="http://schemas.microsoft.com/office/powerpoint/2010/main" val="39868461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44</a:t>
            </a:fld>
            <a:endParaRPr lang="en-US"/>
          </a:p>
        </p:txBody>
      </p:sp>
    </p:spTree>
    <p:extLst>
      <p:ext uri="{BB962C8B-B14F-4D97-AF65-F5344CB8AC3E}">
        <p14:creationId xmlns:p14="http://schemas.microsoft.com/office/powerpoint/2010/main" val="32612931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45</a:t>
            </a:fld>
            <a:endParaRPr lang="en-US"/>
          </a:p>
        </p:txBody>
      </p:sp>
    </p:spTree>
    <p:extLst>
      <p:ext uri="{BB962C8B-B14F-4D97-AF65-F5344CB8AC3E}">
        <p14:creationId xmlns:p14="http://schemas.microsoft.com/office/powerpoint/2010/main" val="207342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5</a:t>
            </a:fld>
            <a:endParaRPr lang="en-US"/>
          </a:p>
        </p:txBody>
      </p:sp>
    </p:spTree>
    <p:extLst>
      <p:ext uri="{BB962C8B-B14F-4D97-AF65-F5344CB8AC3E}">
        <p14:creationId xmlns:p14="http://schemas.microsoft.com/office/powerpoint/2010/main" val="2035804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BEB2C-522F-C8EB-FD52-6AECDA58A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F39A5B-BF5C-3DA6-FC58-C7A9211BF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986E54-F3D3-5E09-DA4D-DB7A1AEB76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EDCEB0-64B7-94F1-4C55-064CAA36CDA7}"/>
              </a:ext>
            </a:extLst>
          </p:cNvPr>
          <p:cNvSpPr>
            <a:spLocks noGrp="1"/>
          </p:cNvSpPr>
          <p:nvPr>
            <p:ph type="sldNum" sz="quarter" idx="5"/>
          </p:nvPr>
        </p:nvSpPr>
        <p:spPr/>
        <p:txBody>
          <a:bodyPr/>
          <a:lstStyle/>
          <a:p>
            <a:fld id="{F3F6FE45-C4E5-7445-B290-7C6221AF8A26}" type="slidenum">
              <a:rPr lang="en-US" smtClean="0"/>
              <a:t>6</a:t>
            </a:fld>
            <a:endParaRPr lang="en-US"/>
          </a:p>
        </p:txBody>
      </p:sp>
    </p:spTree>
    <p:extLst>
      <p:ext uri="{BB962C8B-B14F-4D97-AF65-F5344CB8AC3E}">
        <p14:creationId xmlns:p14="http://schemas.microsoft.com/office/powerpoint/2010/main" val="259446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7</a:t>
            </a:fld>
            <a:endParaRPr lang="en-US"/>
          </a:p>
        </p:txBody>
      </p:sp>
    </p:spTree>
    <p:extLst>
      <p:ext uri="{BB962C8B-B14F-4D97-AF65-F5344CB8AC3E}">
        <p14:creationId xmlns:p14="http://schemas.microsoft.com/office/powerpoint/2010/main" val="3909897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8</a:t>
            </a:fld>
            <a:endParaRPr lang="en-US"/>
          </a:p>
        </p:txBody>
      </p:sp>
    </p:spTree>
    <p:extLst>
      <p:ext uri="{BB962C8B-B14F-4D97-AF65-F5344CB8AC3E}">
        <p14:creationId xmlns:p14="http://schemas.microsoft.com/office/powerpoint/2010/main" val="3476025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F6FE45-C4E5-7445-B290-7C6221AF8A26}" type="slidenum">
              <a:rPr lang="en-US" smtClean="0"/>
              <a:t>9</a:t>
            </a:fld>
            <a:endParaRPr lang="en-US"/>
          </a:p>
        </p:txBody>
      </p:sp>
    </p:spTree>
    <p:extLst>
      <p:ext uri="{BB962C8B-B14F-4D97-AF65-F5344CB8AC3E}">
        <p14:creationId xmlns:p14="http://schemas.microsoft.com/office/powerpoint/2010/main" val="3852294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1900">
                <a:solidFill>
                  <a:srgbClr val="FFFFFF"/>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EE72A708-54A5-4102-88C3-31A1403E517C}" type="datetimeFigureOut">
              <a:rPr lang="en-US" smtClean="0"/>
              <a:t>8/26/26</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E4ECBCD8-D094-45FE-8472-ECCA8851E30C}"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609600" y="2052960"/>
            <a:ext cx="8432800" cy="1828800"/>
          </a:xfrm>
        </p:spPr>
        <p:txBody>
          <a:bodyPr/>
          <a:lstStyle>
            <a:lvl1pPr algn="r">
              <a:defRPr sz="4200" spc="151" baseline="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72A708-54A5-4102-88C3-31A1403E517C}" type="datetimeFigureOut">
              <a:rPr lang="en-US" smtClean="0"/>
              <a:t>8/26/26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ECBCD8-D094-45FE-8472-ECCA8851E30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03200" y="147319"/>
            <a:ext cx="89408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47319"/>
            <a:ext cx="2608061"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9550400" y="274639"/>
            <a:ext cx="22352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72A708-54A5-4102-88C3-31A1403E517C}" type="datetimeFigureOut">
              <a:rPr lang="en-US" smtClean="0"/>
              <a:t>8/26/26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E4ECBCD8-D094-45FE-8472-ECCA8851E30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72A708-54A5-4102-88C3-31A1403E517C}" type="datetimeFigureOut">
              <a:rPr lang="en-US" smtClean="0"/>
              <a:t>8/26/26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ECBCD8-D094-45FE-8472-ECCA8851E30C}"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9550402" y="2892277"/>
            <a:ext cx="2133601" cy="1645920"/>
          </a:xfrm>
        </p:spPr>
        <p:txBody>
          <a:bodyPr anchor="ctr"/>
          <a:lstStyle>
            <a:lvl1pPr marL="0" indent="0">
              <a:buNone/>
              <a:defRPr sz="2000">
                <a:solidFill>
                  <a:schemeClr val="bg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EE72A708-54A5-4102-88C3-31A1403E517C}" type="datetimeFigureOut">
              <a:rPr lang="en-US" smtClean="0"/>
              <a:t>8/26/26</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E4ECBCD8-D094-45FE-8472-ECCA8851E30C}"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508000" y="2892277"/>
            <a:ext cx="8432800" cy="1645920"/>
          </a:xfrm>
        </p:spPr>
        <p:txBody>
          <a:bodyPr/>
          <a:lstStyle>
            <a:lvl1pPr algn="r">
              <a:defRPr sz="4200" spc="151" baseline="0"/>
            </a:lvl1pPr>
          </a:lstStyle>
          <a:p>
            <a:r>
              <a:rPr lang="en-US"/>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72A708-54A5-4102-88C3-31A1403E517C}" type="datetimeFigureOut">
              <a:rPr lang="en-US" smtClean="0"/>
              <a:t>8/26/26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ECBCD8-D094-45FE-8472-ECCA8851E30C}"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3"/>
          </a:xfrm>
        </p:spPr>
        <p:txBody>
          <a:bodyPr anchor="b"/>
          <a:lstStyle>
            <a:lvl1pPr marL="0" indent="0" algn="ctr">
              <a:buNone/>
              <a:defRPr sz="2400" b="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1"/>
            <a:ext cx="5386917"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70" y="1722438"/>
            <a:ext cx="5389033" cy="639763"/>
          </a:xfrm>
        </p:spPr>
        <p:txBody>
          <a:bodyPr anchor="b"/>
          <a:lstStyle>
            <a:lvl1pPr marL="0" indent="0" algn="ctr">
              <a:buNone/>
              <a:defRPr sz="2400" b="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438401"/>
            <a:ext cx="5389033"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72A708-54A5-4102-88C3-31A1403E517C}" type="datetimeFigureOut">
              <a:rPr lang="en-US" smtClean="0"/>
              <a:t>8/26/26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ECBCD8-D094-45FE-8472-ECCA8851E30C}"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E72A708-54A5-4102-88C3-31A1403E517C}" type="datetimeFigureOut">
              <a:rPr lang="en-US" smtClean="0"/>
              <a:t>8/26/26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ECBCD8-D094-45FE-8472-ECCA8851E30C}"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03200" y="150919"/>
            <a:ext cx="11775736"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EE72A708-54A5-4102-88C3-31A1403E517C}" type="datetimeFigureOut">
              <a:rPr lang="en-US" smtClean="0"/>
              <a:t>8/26/26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ECBCD8-D094-45FE-8472-ECCA8851E30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50876"/>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203200" y="152400"/>
            <a:ext cx="89408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812800" y="304802"/>
            <a:ext cx="7823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14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72A708-54A5-4102-88C3-31A1403E517C}" type="datetimeFigureOut">
              <a:rPr lang="en-US" smtClean="0"/>
              <a:t>8/26/26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E4ECBCD8-D094-45FE-8472-ECCA8851E30C}" type="slidenum">
              <a:rPr lang="en-US" smtClean="0"/>
              <a:t>‹#›</a:t>
            </a:fld>
            <a:endParaRPr lang="en-US"/>
          </a:p>
        </p:txBody>
      </p:sp>
      <p:sp>
        <p:nvSpPr>
          <p:cNvPr id="11" name="Title 10"/>
          <p:cNvSpPr>
            <a:spLocks noGrp="1"/>
          </p:cNvSpPr>
          <p:nvPr>
            <p:ph type="title"/>
          </p:nvPr>
        </p:nvSpPr>
        <p:spPr>
          <a:xfrm>
            <a:off x="9546336" y="457200"/>
            <a:ext cx="2234213" cy="1673352"/>
          </a:xfrm>
        </p:spPr>
        <p:txBody>
          <a:bodyPr anchor="b"/>
          <a:lstStyle>
            <a:lvl1pPr algn="l">
              <a:defRPr sz="2000" spc="151" baseline="0"/>
            </a:lvl1pPr>
          </a:lstStyle>
          <a:p>
            <a:r>
              <a:rPr lang="en-US"/>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9347200" y="150876"/>
            <a:ext cx="26416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203200" y="152400"/>
            <a:ext cx="8940800" cy="6553200"/>
          </a:xfrm>
        </p:spPr>
        <p:txBody>
          <a:bodyPr anchor="ctr"/>
          <a:lstStyle>
            <a:lvl1pPr marL="0" indent="0" algn="ctr">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tx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72A708-54A5-4102-88C3-31A1403E517C}" type="datetimeFigureOut">
              <a:rPr lang="en-US" smtClean="0"/>
              <a:t>8/26/26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ECBCD8-D094-45FE-8472-ECCA8851E30C}" type="slidenum">
              <a:rPr lang="en-US" smtClean="0"/>
              <a:t>‹#›</a:t>
            </a:fld>
            <a:endParaRPr lang="en-US"/>
          </a:p>
        </p:txBody>
      </p:sp>
      <p:sp>
        <p:nvSpPr>
          <p:cNvPr id="10" name="Title 9"/>
          <p:cNvSpPr>
            <a:spLocks noGrp="1"/>
          </p:cNvSpPr>
          <p:nvPr>
            <p:ph type="title"/>
          </p:nvPr>
        </p:nvSpPr>
        <p:spPr>
          <a:xfrm>
            <a:off x="9550400" y="460248"/>
            <a:ext cx="2235200" cy="1673352"/>
          </a:xfrm>
        </p:spPr>
        <p:txBody>
          <a:bodyPr anchor="b"/>
          <a:lstStyle>
            <a:lvl1pPr algn="l">
              <a:defRPr sz="2000" spc="151" baseline="0">
                <a:solidFill>
                  <a:schemeClr val="tx2"/>
                </a:solidFill>
              </a:defRPr>
            </a:lvl1pPr>
          </a:lstStyle>
          <a:p>
            <a:r>
              <a:rPr lang="en-US"/>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203200" y="1634971"/>
            <a:ext cx="11775736"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2" y="152403"/>
            <a:ext cx="11752063"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355847"/>
            <a:ext cx="11175013" cy="105439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508002" y="1719071"/>
            <a:ext cx="11210524" cy="44074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94517" y="6356351"/>
            <a:ext cx="2844800" cy="274320"/>
          </a:xfrm>
          <a:prstGeom prst="rect">
            <a:avLst/>
          </a:prstGeom>
        </p:spPr>
        <p:txBody>
          <a:bodyPr vert="horz" lIns="91440" tIns="45720" rIns="91440" bIns="45720" rtlCol="0" anchor="ctr"/>
          <a:lstStyle>
            <a:lvl1pPr algn="l">
              <a:defRPr sz="1100">
                <a:solidFill>
                  <a:schemeClr val="tx2"/>
                </a:solidFill>
              </a:defRPr>
            </a:lvl1pPr>
          </a:lstStyle>
          <a:p>
            <a:fld id="{EE72A708-54A5-4102-88C3-31A1403E517C}" type="datetimeFigureOut">
              <a:rPr lang="en-US" smtClean="0"/>
              <a:t>8/26/26</a:t>
            </a:fld>
            <a:endParaRPr lang="en-US"/>
          </a:p>
        </p:txBody>
      </p:sp>
      <p:sp>
        <p:nvSpPr>
          <p:cNvPr id="5" name="Footer Placeholder 4"/>
          <p:cNvSpPr>
            <a:spLocks noGrp="1"/>
          </p:cNvSpPr>
          <p:nvPr>
            <p:ph type="ftr" sz="quarter" idx="3"/>
          </p:nvPr>
        </p:nvSpPr>
        <p:spPr>
          <a:xfrm>
            <a:off x="4064000" y="6356351"/>
            <a:ext cx="44704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10979573" y="6355080"/>
            <a:ext cx="777288"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E4ECBCD8-D094-45FE-8472-ECCA8851E30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377"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13" indent="-228594" algn="l" defTabSz="914377" rtl="0" eaLnBrk="1" latinLnBrk="0" hangingPunct="1">
        <a:spcBef>
          <a:spcPct val="20000"/>
        </a:spcBef>
        <a:buClr>
          <a:schemeClr val="accent1"/>
        </a:buClr>
        <a:buFont typeface="Wingdings 2" pitchFamily="18" charset="2"/>
        <a:buChar char=""/>
        <a:defRPr sz="2000" kern="1200" spc="151" baseline="0">
          <a:solidFill>
            <a:schemeClr val="tx2"/>
          </a:solidFill>
          <a:latin typeface="+mn-lt"/>
          <a:ea typeface="+mn-ea"/>
          <a:cs typeface="+mn-cs"/>
        </a:defRPr>
      </a:lvl1pPr>
      <a:lvl2pPr marL="548626" indent="-182875" algn="l" defTabSz="914377"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39" indent="-182875" algn="l" defTabSz="914377"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53" indent="-182875" algn="l" defTabSz="914377"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28" indent="-182875" algn="l" defTabSz="914377"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41" indent="-182875" algn="l" defTabSz="914377"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754" indent="-182875" algn="l" defTabSz="914377"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067" indent="-182875" algn="l" defTabSz="914377"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381" indent="-182875" algn="l" defTabSz="914377"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sz="2800" dirty="0"/>
              <a:t>Fall 2026</a:t>
            </a:r>
          </a:p>
        </p:txBody>
      </p:sp>
      <p:sp>
        <p:nvSpPr>
          <p:cNvPr id="2" name="Title 1"/>
          <p:cNvSpPr>
            <a:spLocks noGrp="1"/>
          </p:cNvSpPr>
          <p:nvPr>
            <p:ph type="title"/>
          </p:nvPr>
        </p:nvSpPr>
        <p:spPr/>
        <p:txBody>
          <a:bodyPr/>
          <a:lstStyle/>
          <a:p>
            <a:pPr algn="ctr"/>
            <a:r>
              <a:rPr lang="en-US" sz="4800" dirty="0"/>
              <a:t>Capc kick-off meeting</a:t>
            </a:r>
          </a:p>
        </p:txBody>
      </p:sp>
    </p:spTree>
    <p:extLst>
      <p:ext uri="{BB962C8B-B14F-4D97-AF65-F5344CB8AC3E}">
        <p14:creationId xmlns:p14="http://schemas.microsoft.com/office/powerpoint/2010/main" val="3451881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752600"/>
            <a:ext cx="10591800" cy="4876800"/>
          </a:xfrm>
        </p:spPr>
        <p:txBody>
          <a:bodyPr>
            <a:noAutofit/>
          </a:bodyPr>
          <a:lstStyle/>
          <a:p>
            <a:pPr marL="274313" lvl="1" indent="-228594">
              <a:buClr>
                <a:schemeClr val="accent1"/>
              </a:buClr>
              <a:buFont typeface="Wingdings 2" pitchFamily="18" charset="2"/>
              <a:buChar char=""/>
            </a:pPr>
            <a:r>
              <a:rPr lang="en-US" sz="2400" b="1" dirty="0"/>
              <a:t>Chair</a:t>
            </a:r>
            <a:r>
              <a:rPr lang="en-US" sz="2400" dirty="0"/>
              <a:t>: Susan Johnston, </a:t>
            </a:r>
            <a:r>
              <a:rPr lang="en-US" sz="2400" i="1" dirty="0"/>
              <a:t>Anthropology &amp; Sociology</a:t>
            </a:r>
            <a:endParaRPr lang="en-US" sz="2400" dirty="0"/>
          </a:p>
          <a:p>
            <a:pPr marL="274313" lvl="1" indent="-228594">
              <a:buClr>
                <a:schemeClr val="accent1"/>
              </a:buClr>
              <a:buFont typeface="Wingdings 2" pitchFamily="18" charset="2"/>
              <a:buChar char=""/>
            </a:pPr>
            <a:r>
              <a:rPr lang="en-US" sz="2400" b="1" dirty="0"/>
              <a:t>Vice Chair</a:t>
            </a:r>
            <a:r>
              <a:rPr lang="en-US" sz="2400" dirty="0"/>
              <a:t>: Rodney </a:t>
            </a:r>
            <a:r>
              <a:rPr lang="en-US" sz="2400" dirty="0" err="1"/>
              <a:t>Mader</a:t>
            </a:r>
            <a:r>
              <a:rPr lang="en-US" sz="2400" dirty="0"/>
              <a:t>, </a:t>
            </a:r>
            <a:r>
              <a:rPr lang="en-US" sz="2400" i="1" dirty="0"/>
              <a:t>English</a:t>
            </a:r>
          </a:p>
          <a:p>
            <a:pPr marL="274313" lvl="1" indent="-228594">
              <a:buClr>
                <a:schemeClr val="accent1"/>
              </a:buClr>
              <a:buFont typeface="Wingdings 2" pitchFamily="18" charset="2"/>
              <a:buChar char=""/>
            </a:pPr>
            <a:r>
              <a:rPr lang="en-US" sz="2400" b="1" dirty="0"/>
              <a:t>Secretary</a:t>
            </a:r>
            <a:r>
              <a:rPr lang="en-US" sz="2400" dirty="0"/>
              <a:t>: Elizabeth Pfaffle, </a:t>
            </a:r>
            <a:r>
              <a:rPr lang="en-US" sz="2400" i="1" dirty="0"/>
              <a:t>Applied Music</a:t>
            </a:r>
            <a:endParaRPr lang="en-US" sz="2400" dirty="0"/>
          </a:p>
          <a:p>
            <a:pPr marL="274313" lvl="1" indent="-228594">
              <a:buClr>
                <a:schemeClr val="accent1"/>
              </a:buClr>
              <a:buFont typeface="Wingdings 2" pitchFamily="18" charset="2"/>
              <a:buChar char=""/>
            </a:pPr>
            <a:r>
              <a:rPr lang="en-US" sz="2400" b="1" dirty="0"/>
              <a:t>Undergraduate Programs</a:t>
            </a:r>
            <a:r>
              <a:rPr lang="en-US" sz="2400" dirty="0"/>
              <a:t>: Cristóbal Cardemil-Krause, </a:t>
            </a:r>
            <a:r>
              <a:rPr lang="en-US" sz="2400" i="1" dirty="0"/>
              <a:t>Interim Vice Provost and Dean of University College</a:t>
            </a:r>
            <a:endParaRPr lang="en-US" sz="2400" dirty="0"/>
          </a:p>
          <a:p>
            <a:pPr marL="274313" lvl="1" indent="-228594">
              <a:buClr>
                <a:schemeClr val="accent1"/>
              </a:buClr>
              <a:buFont typeface="Wingdings 2" pitchFamily="18" charset="2"/>
              <a:buChar char=""/>
            </a:pPr>
            <a:r>
              <a:rPr lang="en-US" sz="2400" b="1" dirty="0"/>
              <a:t>Undergraduate Policies</a:t>
            </a:r>
            <a:r>
              <a:rPr lang="en-US" sz="2400" dirty="0"/>
              <a:t>: Whitney </a:t>
            </a:r>
            <a:r>
              <a:rPr lang="en-US" sz="2400" dirty="0" err="1"/>
              <a:t>Katirai</a:t>
            </a:r>
            <a:r>
              <a:rPr lang="en-US" sz="2400" dirty="0"/>
              <a:t>, </a:t>
            </a:r>
            <a:r>
              <a:rPr lang="en-US" sz="2400" i="1" dirty="0"/>
              <a:t>Health</a:t>
            </a:r>
          </a:p>
          <a:p>
            <a:pPr marL="274313" lvl="1" indent="-228594">
              <a:buClr>
                <a:schemeClr val="accent1"/>
              </a:buClr>
              <a:buFont typeface="Wingdings 2" pitchFamily="18" charset="2"/>
              <a:buChar char=""/>
            </a:pPr>
            <a:r>
              <a:rPr lang="en-US" sz="2400" b="1" dirty="0"/>
              <a:t>Graduate Programs &amp; Policies</a:t>
            </a:r>
            <a:r>
              <a:rPr lang="en-US" sz="2400" dirty="0"/>
              <a:t>: Marci Major, </a:t>
            </a:r>
            <a:r>
              <a:rPr lang="en-US" sz="2400" i="1" dirty="0"/>
              <a:t>Interim Associate Dean of the Graduate School</a:t>
            </a:r>
            <a:endParaRPr lang="en-US" sz="2400" dirty="0"/>
          </a:p>
          <a:p>
            <a:pPr marL="274313" lvl="1" indent="-228594">
              <a:buClr>
                <a:schemeClr val="accent1"/>
              </a:buClr>
              <a:buFont typeface="Wingdings 2" pitchFamily="18" charset="2"/>
              <a:buChar char=""/>
            </a:pPr>
            <a:r>
              <a:rPr lang="en-US" sz="2400" b="1" dirty="0"/>
              <a:t>General Education</a:t>
            </a:r>
            <a:r>
              <a:rPr lang="en-US" sz="2400" dirty="0"/>
              <a:t>: Karen Mitchell, </a:t>
            </a:r>
            <a:r>
              <a:rPr lang="en-US" sz="2400" i="1" dirty="0"/>
              <a:t>Psychology</a:t>
            </a:r>
            <a:endParaRPr lang="en-US" sz="2400" dirty="0"/>
          </a:p>
          <a:p>
            <a:pPr marL="274313" lvl="1" indent="-228594">
              <a:buClr>
                <a:schemeClr val="accent1"/>
              </a:buClr>
              <a:buFont typeface="Wingdings 2" pitchFamily="18" charset="2"/>
              <a:buChar char=""/>
            </a:pPr>
            <a:r>
              <a:rPr lang="en-US" sz="2400" b="1" dirty="0"/>
              <a:t>Academic Review</a:t>
            </a:r>
            <a:r>
              <a:rPr lang="en-US" sz="2400" dirty="0"/>
              <a:t>: Patricia Davidson, </a:t>
            </a:r>
            <a:r>
              <a:rPr lang="en-US" sz="2400" i="1" dirty="0"/>
              <a:t>Nutrition</a:t>
            </a:r>
          </a:p>
          <a:p>
            <a:pPr marL="274313" lvl="1" indent="-228594">
              <a:buClr>
                <a:schemeClr val="accent1"/>
              </a:buClr>
              <a:buFont typeface="Wingdings 2" pitchFamily="18" charset="2"/>
              <a:buChar char=""/>
            </a:pPr>
            <a:r>
              <a:rPr lang="en-US" sz="2400" b="1" dirty="0"/>
              <a:t>CAPC Support</a:t>
            </a:r>
            <a:r>
              <a:rPr lang="en-US" sz="2400" dirty="0"/>
              <a:t>: Patrick Richard, </a:t>
            </a:r>
            <a:r>
              <a:rPr lang="en-US" sz="2400" i="1" dirty="0"/>
              <a:t>Academic Affairs</a:t>
            </a:r>
          </a:p>
        </p:txBody>
      </p:sp>
      <p:sp>
        <p:nvSpPr>
          <p:cNvPr id="2" name="Title 1"/>
          <p:cNvSpPr>
            <a:spLocks noGrp="1"/>
          </p:cNvSpPr>
          <p:nvPr>
            <p:ph type="title"/>
          </p:nvPr>
        </p:nvSpPr>
        <p:spPr/>
        <p:txBody>
          <a:bodyPr/>
          <a:lstStyle/>
          <a:p>
            <a:r>
              <a:rPr lang="en-US" dirty="0"/>
              <a:t>2026-27 CAPC Executive committee</a:t>
            </a:r>
          </a:p>
        </p:txBody>
      </p:sp>
    </p:spTree>
    <p:extLst>
      <p:ext uri="{BB962C8B-B14F-4D97-AF65-F5344CB8AC3E}">
        <p14:creationId xmlns:p14="http://schemas.microsoft.com/office/powerpoint/2010/main" val="4230411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2B104-01E8-4EF7-0DAD-5A97F77CC59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A740A5-7E8F-70BB-41B9-B99536918C9C}"/>
              </a:ext>
            </a:extLst>
          </p:cNvPr>
          <p:cNvSpPr>
            <a:spLocks noGrp="1"/>
          </p:cNvSpPr>
          <p:nvPr>
            <p:ph idx="1"/>
          </p:nvPr>
        </p:nvSpPr>
        <p:spPr>
          <a:xfrm>
            <a:off x="990600" y="1752600"/>
            <a:ext cx="10134600" cy="4749553"/>
          </a:xfrm>
        </p:spPr>
        <p:txBody>
          <a:bodyPr>
            <a:normAutofit fontScale="85000" lnSpcReduction="10000"/>
          </a:bodyPr>
          <a:lstStyle/>
          <a:p>
            <a:pPr marL="0" indent="0">
              <a:buNone/>
            </a:pPr>
            <a:r>
              <a:rPr lang="en-US" sz="3200" dirty="0"/>
              <a:t>APSCUF runs elections for CAPC, which involve electing both </a:t>
            </a:r>
            <a:r>
              <a:rPr lang="en-US" sz="3200" dirty="0">
                <a:solidFill>
                  <a:srgbClr val="B15038"/>
                </a:solidFill>
              </a:rPr>
              <a:t>at-large</a:t>
            </a:r>
            <a:r>
              <a:rPr lang="en-US" sz="3200" dirty="0"/>
              <a:t> and </a:t>
            </a:r>
            <a:r>
              <a:rPr lang="en-US" sz="3200" dirty="0">
                <a:solidFill>
                  <a:srgbClr val="B15038"/>
                </a:solidFill>
              </a:rPr>
              <a:t>department-specific</a:t>
            </a:r>
            <a:r>
              <a:rPr lang="en-US" sz="3200" dirty="0"/>
              <a:t> members.</a:t>
            </a:r>
          </a:p>
          <a:p>
            <a:pPr marL="0" indent="0">
              <a:buNone/>
            </a:pPr>
            <a:endParaRPr lang="en-US" sz="1600" dirty="0"/>
          </a:p>
          <a:p>
            <a:pPr marL="0" indent="0">
              <a:buNone/>
            </a:pPr>
            <a:r>
              <a:rPr lang="en-US" sz="3200" dirty="0"/>
              <a:t>Members are elected to do the following:</a:t>
            </a:r>
          </a:p>
          <a:p>
            <a:r>
              <a:rPr lang="en-US" sz="2800" dirty="0"/>
              <a:t>participate in CAPC’s decision-making processes around curriculum and academic policies, through the committee structure</a:t>
            </a:r>
          </a:p>
          <a:p>
            <a:r>
              <a:rPr lang="en-US" sz="2800" dirty="0"/>
              <a:t>report back to their constituencies (department, college, etc.) about CAPC processes and actions</a:t>
            </a:r>
          </a:p>
          <a:p>
            <a:r>
              <a:rPr lang="en-US" sz="2800" dirty="0">
                <a:solidFill>
                  <a:srgbClr val="B15038"/>
                </a:solidFill>
              </a:rPr>
              <a:t>department-specific</a:t>
            </a:r>
            <a:r>
              <a:rPr lang="en-US" sz="2800" dirty="0"/>
              <a:t> members also provide support and guidance for colleagues developing curriculum proposals for submission to CAPC, e.g., about learning outcomes, CIM, etc.</a:t>
            </a:r>
          </a:p>
        </p:txBody>
      </p:sp>
      <p:sp>
        <p:nvSpPr>
          <p:cNvPr id="2" name="Title 1">
            <a:extLst>
              <a:ext uri="{FF2B5EF4-FFF2-40B4-BE49-F238E27FC236}">
                <a16:creationId xmlns:a16="http://schemas.microsoft.com/office/drawing/2014/main" id="{193245B9-C4EB-E5D9-4644-FF50B6C7701E}"/>
              </a:ext>
            </a:extLst>
          </p:cNvPr>
          <p:cNvSpPr>
            <a:spLocks noGrp="1"/>
          </p:cNvSpPr>
          <p:nvPr>
            <p:ph type="title"/>
          </p:nvPr>
        </p:nvSpPr>
        <p:spPr/>
        <p:txBody>
          <a:bodyPr/>
          <a:lstStyle/>
          <a:p>
            <a:r>
              <a:rPr lang="en-US" dirty="0"/>
              <a:t>members</a:t>
            </a:r>
          </a:p>
        </p:txBody>
      </p:sp>
    </p:spTree>
    <p:extLst>
      <p:ext uri="{BB962C8B-B14F-4D97-AF65-F5344CB8AC3E}">
        <p14:creationId xmlns:p14="http://schemas.microsoft.com/office/powerpoint/2010/main" val="2680430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5719" indent="0">
              <a:buNone/>
            </a:pPr>
            <a:r>
              <a:rPr lang="en-US" sz="3200" dirty="0"/>
              <a:t>Participation in decision-making processes happens through:</a:t>
            </a:r>
          </a:p>
          <a:p>
            <a:r>
              <a:rPr lang="en-US" sz="2800" dirty="0"/>
              <a:t>work on committees and subcommittees</a:t>
            </a:r>
          </a:p>
          <a:p>
            <a:r>
              <a:rPr lang="en-US" sz="2800" dirty="0"/>
              <a:t>monthly CAPC General Assembly meeting where decisions are made on the proposals sent up by the committees</a:t>
            </a:r>
          </a:p>
          <a:p>
            <a:r>
              <a:rPr lang="en-US" sz="2800" dirty="0"/>
              <a:t>a commitment of 3-4 hours/week to do this work and availability for meetings on Thursdays, 3:30-5 during the semester</a:t>
            </a:r>
          </a:p>
          <a:p>
            <a:pPr marL="45719" indent="0">
              <a:buNone/>
            </a:pPr>
            <a:endParaRPr lang="en-US" sz="2400" dirty="0"/>
          </a:p>
        </p:txBody>
      </p:sp>
      <p:sp>
        <p:nvSpPr>
          <p:cNvPr id="2" name="Title 1"/>
          <p:cNvSpPr>
            <a:spLocks noGrp="1"/>
          </p:cNvSpPr>
          <p:nvPr>
            <p:ph type="title"/>
          </p:nvPr>
        </p:nvSpPr>
        <p:spPr/>
        <p:txBody>
          <a:bodyPr/>
          <a:lstStyle/>
          <a:p>
            <a:r>
              <a:rPr lang="en-US" dirty="0"/>
              <a:t>meetings</a:t>
            </a:r>
          </a:p>
        </p:txBody>
      </p:sp>
    </p:spTree>
    <p:extLst>
      <p:ext uri="{BB962C8B-B14F-4D97-AF65-F5344CB8AC3E}">
        <p14:creationId xmlns:p14="http://schemas.microsoft.com/office/powerpoint/2010/main" val="2528757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3512" y="1719071"/>
            <a:ext cx="11175013" cy="4783082"/>
          </a:xfrm>
        </p:spPr>
        <p:txBody>
          <a:bodyPr>
            <a:noAutofit/>
          </a:bodyPr>
          <a:lstStyle/>
          <a:p>
            <a:r>
              <a:rPr lang="en-US" sz="2800" dirty="0"/>
              <a:t>You should know your assigned committee(s) by now. If not, look on the ‘Committees’ tab of the CAPC website</a:t>
            </a:r>
          </a:p>
          <a:p>
            <a:r>
              <a:rPr lang="en-US" sz="2800" dirty="0"/>
              <a:t>Committees should meet on a regular schedule</a:t>
            </a:r>
          </a:p>
          <a:p>
            <a:r>
              <a:rPr lang="en-US" sz="2800" dirty="0"/>
              <a:t>Your service on CAPC includes attendance at both </a:t>
            </a:r>
            <a:r>
              <a:rPr lang="en-US" sz="2800" b="1" dirty="0"/>
              <a:t>Assembly meetings </a:t>
            </a:r>
            <a:r>
              <a:rPr lang="en-US" sz="2800" dirty="0"/>
              <a:t>and </a:t>
            </a:r>
            <a:r>
              <a:rPr lang="en-US" sz="2800" b="1" dirty="0"/>
              <a:t>committee meetings</a:t>
            </a:r>
          </a:p>
          <a:p>
            <a:r>
              <a:rPr lang="en-US" sz="2800" dirty="0"/>
              <a:t>If you cannot attend, your proxy should attend on your behalf – </a:t>
            </a:r>
            <a:r>
              <a:rPr lang="en-US" sz="2800" b="1" dirty="0"/>
              <a:t>applies to both Assembly </a:t>
            </a:r>
            <a:r>
              <a:rPr lang="en-US" sz="2800" dirty="0"/>
              <a:t>and</a:t>
            </a:r>
            <a:r>
              <a:rPr lang="en-US" sz="2800" b="1" dirty="0"/>
              <a:t> committee meetings</a:t>
            </a:r>
          </a:p>
          <a:p>
            <a:pPr lvl="1"/>
            <a:r>
              <a:rPr lang="en-US" sz="2400" dirty="0"/>
              <a:t>The bylaws require all CAPC members to have a proxy identified and  communicated to the CAPC Secretary in advance of meetings</a:t>
            </a:r>
            <a:endParaRPr lang="en-US" sz="2400" b="1" dirty="0"/>
          </a:p>
        </p:txBody>
      </p:sp>
      <p:sp>
        <p:nvSpPr>
          <p:cNvPr id="2" name="Title 1"/>
          <p:cNvSpPr>
            <a:spLocks noGrp="1"/>
          </p:cNvSpPr>
          <p:nvPr>
            <p:ph type="title"/>
          </p:nvPr>
        </p:nvSpPr>
        <p:spPr/>
        <p:txBody>
          <a:bodyPr/>
          <a:lstStyle/>
          <a:p>
            <a:r>
              <a:rPr lang="en-US" dirty="0"/>
              <a:t>member duties</a:t>
            </a:r>
          </a:p>
        </p:txBody>
      </p:sp>
    </p:spTree>
    <p:extLst>
      <p:ext uri="{BB962C8B-B14F-4D97-AF65-F5344CB8AC3E}">
        <p14:creationId xmlns:p14="http://schemas.microsoft.com/office/powerpoint/2010/main" val="3448634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45719" indent="0">
              <a:buNone/>
            </a:pPr>
            <a:r>
              <a:rPr lang="en-US" sz="2800" dirty="0"/>
              <a:t>Article 4.A.1.c.</a:t>
            </a:r>
          </a:p>
          <a:p>
            <a:pPr marL="45719" indent="0">
              <a:buNone/>
            </a:pPr>
            <a:r>
              <a:rPr lang="en-US" sz="2400" dirty="0"/>
              <a:t>“Each CAPC member will submit to the CAPC Secretary written notification of that member’s proxy. In the case of members elected by constituency, the proxy must be selected from the same constituency. </a:t>
            </a:r>
            <a:r>
              <a:rPr lang="en-US" sz="2400" b="1" i="1" dirty="0"/>
              <a:t>Proxies should be identified no later than the first scheduled Assembly in the fall</a:t>
            </a:r>
            <a:r>
              <a:rPr lang="en-US" sz="2400" dirty="0"/>
              <a:t>. Should the proxy require an alternate, the proxy or member should notify the CAPC Secretary in writing prior to the Assembly in which the alternate is to serve. It is the responsibility of the member to see that their proxy attends the Assembly and relevant (to the member’s assignment) Committee meetings, if the member is unable to attend.”</a:t>
            </a:r>
          </a:p>
        </p:txBody>
      </p:sp>
      <p:sp>
        <p:nvSpPr>
          <p:cNvPr id="2" name="Title 1"/>
          <p:cNvSpPr>
            <a:spLocks noGrp="1"/>
          </p:cNvSpPr>
          <p:nvPr>
            <p:ph type="title"/>
          </p:nvPr>
        </p:nvSpPr>
        <p:spPr/>
        <p:txBody>
          <a:bodyPr/>
          <a:lstStyle/>
          <a:p>
            <a:r>
              <a:rPr lang="en-US" dirty="0"/>
              <a:t>Requirement for proxies</a:t>
            </a:r>
          </a:p>
        </p:txBody>
      </p:sp>
    </p:spTree>
    <p:extLst>
      <p:ext uri="{BB962C8B-B14F-4D97-AF65-F5344CB8AC3E}">
        <p14:creationId xmlns:p14="http://schemas.microsoft.com/office/powerpoint/2010/main" val="1053426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45719" indent="0">
              <a:buNone/>
            </a:pPr>
            <a:r>
              <a:rPr lang="en-US" sz="3200" dirty="0"/>
              <a:t>Your service on CAPC also includes the following:</a:t>
            </a:r>
            <a:endParaRPr lang="en-US" sz="2400" dirty="0"/>
          </a:p>
          <a:p>
            <a:r>
              <a:rPr lang="en-US" sz="3000" dirty="0"/>
              <a:t>preparing for committee and sub-committee meetings by reading in advance and reflecting on all documents on the agenda</a:t>
            </a:r>
          </a:p>
          <a:p>
            <a:r>
              <a:rPr lang="en-US" sz="3000" dirty="0"/>
              <a:t>preparing for CAPC Assembly by reviewing in advance those items on the agenda that did not come from your committee</a:t>
            </a:r>
          </a:p>
          <a:p>
            <a:r>
              <a:rPr lang="en-US" sz="3000" dirty="0"/>
              <a:t>ensuring that you are fully acquainted with the current requirements for course and program proposals, including the relevant policies (syllabus and course evaluations, assessments, etc.)</a:t>
            </a:r>
          </a:p>
          <a:p>
            <a:pPr marL="365751" lvl="1" indent="0">
              <a:buNone/>
            </a:pPr>
            <a:endParaRPr lang="en-US" sz="2000" dirty="0"/>
          </a:p>
        </p:txBody>
      </p:sp>
      <p:sp>
        <p:nvSpPr>
          <p:cNvPr id="2" name="Title 1"/>
          <p:cNvSpPr>
            <a:spLocks noGrp="1"/>
          </p:cNvSpPr>
          <p:nvPr>
            <p:ph type="title"/>
          </p:nvPr>
        </p:nvSpPr>
        <p:spPr/>
        <p:txBody>
          <a:bodyPr/>
          <a:lstStyle/>
          <a:p>
            <a:r>
              <a:rPr lang="en-US" dirty="0" err="1"/>
              <a:t>capc</a:t>
            </a:r>
            <a:r>
              <a:rPr lang="en-US" dirty="0"/>
              <a:t> service: preparation</a:t>
            </a:r>
          </a:p>
        </p:txBody>
      </p:sp>
    </p:spTree>
    <p:extLst>
      <p:ext uri="{BB962C8B-B14F-4D97-AF65-F5344CB8AC3E}">
        <p14:creationId xmlns:p14="http://schemas.microsoft.com/office/powerpoint/2010/main" val="2680945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5719" indent="0">
              <a:buClr>
                <a:srgbClr val="C8573D"/>
              </a:buClr>
              <a:buNone/>
            </a:pPr>
            <a:r>
              <a:rPr lang="en-US" sz="2800" dirty="0"/>
              <a:t>Your duty as a CAPC member is also to inform your constituency; this means reporting back to them about CAPC Assembly and its procedures, debates, and recommendations:</a:t>
            </a:r>
          </a:p>
          <a:p>
            <a:r>
              <a:rPr lang="en-US" sz="2400" dirty="0"/>
              <a:t>CAPC decisions about courses, programs, or policies that may have impact on your department (or your other constituencies), whether or not they originated in your department or college</a:t>
            </a:r>
          </a:p>
          <a:p>
            <a:r>
              <a:rPr lang="en-US" sz="2400" dirty="0"/>
              <a:t>Let them know when an item of theirs appears on the Assembly agenda and remind them that </a:t>
            </a:r>
            <a:r>
              <a:rPr lang="en-US" sz="2400" b="1" dirty="0"/>
              <a:t>they are invited to attend the relevant assembly meeting </a:t>
            </a:r>
            <a:r>
              <a:rPr lang="en-US" sz="2400" dirty="0"/>
              <a:t>to respond to questions that might arise</a:t>
            </a:r>
          </a:p>
        </p:txBody>
      </p:sp>
      <p:sp>
        <p:nvSpPr>
          <p:cNvPr id="2" name="Title 1"/>
          <p:cNvSpPr>
            <a:spLocks noGrp="1"/>
          </p:cNvSpPr>
          <p:nvPr>
            <p:ph type="title"/>
          </p:nvPr>
        </p:nvSpPr>
        <p:spPr/>
        <p:txBody>
          <a:bodyPr/>
          <a:lstStyle/>
          <a:p>
            <a:r>
              <a:rPr lang="en-US" dirty="0"/>
              <a:t>CAPC service: reporting</a:t>
            </a:r>
          </a:p>
        </p:txBody>
      </p:sp>
    </p:spTree>
    <p:extLst>
      <p:ext uri="{BB962C8B-B14F-4D97-AF65-F5344CB8AC3E}">
        <p14:creationId xmlns:p14="http://schemas.microsoft.com/office/powerpoint/2010/main" val="3319266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5719" indent="0">
              <a:buClr>
                <a:srgbClr val="C8573D"/>
              </a:buClr>
              <a:buNone/>
            </a:pPr>
            <a:r>
              <a:rPr lang="en-US" sz="3200" dirty="0"/>
              <a:t>Your duties as a CAPC member also include representing your constituency’s views:</a:t>
            </a:r>
            <a:endParaRPr lang="en-US" sz="2800" dirty="0"/>
          </a:p>
          <a:p>
            <a:pPr lvl="1">
              <a:buClr>
                <a:srgbClr val="C8573D"/>
              </a:buClr>
            </a:pPr>
            <a:r>
              <a:rPr lang="en-US" sz="2800" dirty="0"/>
              <a:t>In assembly ‘floor’ discussions about motions under consideration</a:t>
            </a:r>
          </a:p>
          <a:p>
            <a:pPr lvl="1">
              <a:buClr>
                <a:srgbClr val="C8573D"/>
              </a:buClr>
            </a:pPr>
            <a:r>
              <a:rPr lang="en-US" sz="2800" dirty="0"/>
              <a:t>In the ‘Updates from Departments’ portion of the agenda (under Continuing Business); this is a good place to let us know about items under discussion in your department (or other constituency)</a:t>
            </a:r>
          </a:p>
        </p:txBody>
      </p:sp>
      <p:sp>
        <p:nvSpPr>
          <p:cNvPr id="2" name="Title 1"/>
          <p:cNvSpPr>
            <a:spLocks noGrp="1"/>
          </p:cNvSpPr>
          <p:nvPr>
            <p:ph type="title"/>
          </p:nvPr>
        </p:nvSpPr>
        <p:spPr/>
        <p:txBody>
          <a:bodyPr/>
          <a:lstStyle/>
          <a:p>
            <a:r>
              <a:rPr lang="en-US" dirty="0" err="1"/>
              <a:t>Capc</a:t>
            </a:r>
            <a:r>
              <a:rPr lang="en-US" dirty="0"/>
              <a:t> service: representation</a:t>
            </a:r>
          </a:p>
        </p:txBody>
      </p:sp>
    </p:spTree>
    <p:extLst>
      <p:ext uri="{BB962C8B-B14F-4D97-AF65-F5344CB8AC3E}">
        <p14:creationId xmlns:p14="http://schemas.microsoft.com/office/powerpoint/2010/main" val="1699007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E67781-259D-8C01-85DB-38547604206E}"/>
              </a:ext>
            </a:extLst>
          </p:cNvPr>
          <p:cNvSpPr>
            <a:spLocks noGrp="1"/>
          </p:cNvSpPr>
          <p:nvPr>
            <p:ph idx="1"/>
          </p:nvPr>
        </p:nvSpPr>
        <p:spPr/>
        <p:txBody>
          <a:bodyPr>
            <a:normAutofit/>
          </a:bodyPr>
          <a:lstStyle/>
          <a:p>
            <a:pPr marL="45719" indent="0">
              <a:buNone/>
            </a:pPr>
            <a:r>
              <a:rPr lang="en-US" sz="3200" dirty="0"/>
              <a:t>Members must avoid conflicts of interest</a:t>
            </a:r>
          </a:p>
          <a:p>
            <a:r>
              <a:rPr lang="en-US" sz="2800" dirty="0"/>
              <a:t>Expected to recuse themselves from consideration of and voting on proposals for which they participated* as developer or reviewer prior to the proposal entering CAPC review</a:t>
            </a:r>
          </a:p>
          <a:p>
            <a:pPr lvl="1"/>
            <a:r>
              <a:rPr lang="en-US" sz="2600" dirty="0"/>
              <a:t>*As preparer, member of department committee, chair or director, role in dean’s office</a:t>
            </a:r>
          </a:p>
          <a:p>
            <a:pPr lvl="1"/>
            <a:r>
              <a:rPr lang="en-US" sz="2600" dirty="0"/>
              <a:t>Does not include advice offered to colleagues as part of the member’s CAPC role</a:t>
            </a:r>
          </a:p>
        </p:txBody>
      </p:sp>
      <p:sp>
        <p:nvSpPr>
          <p:cNvPr id="3" name="Title 2">
            <a:extLst>
              <a:ext uri="{FF2B5EF4-FFF2-40B4-BE49-F238E27FC236}">
                <a16:creationId xmlns:a16="http://schemas.microsoft.com/office/drawing/2014/main" id="{D840DE1C-ACF0-1B08-7F41-31641D192561}"/>
              </a:ext>
            </a:extLst>
          </p:cNvPr>
          <p:cNvSpPr>
            <a:spLocks noGrp="1"/>
          </p:cNvSpPr>
          <p:nvPr>
            <p:ph type="title"/>
          </p:nvPr>
        </p:nvSpPr>
        <p:spPr/>
        <p:txBody>
          <a:bodyPr/>
          <a:lstStyle/>
          <a:p>
            <a:r>
              <a:rPr lang="en-US" dirty="0"/>
              <a:t>CAPC service: conflicts of interest</a:t>
            </a:r>
          </a:p>
        </p:txBody>
      </p:sp>
    </p:spTree>
    <p:extLst>
      <p:ext uri="{BB962C8B-B14F-4D97-AF65-F5344CB8AC3E}">
        <p14:creationId xmlns:p14="http://schemas.microsoft.com/office/powerpoint/2010/main" val="1262124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0" y="1719071"/>
            <a:ext cx="11303000" cy="4407408"/>
          </a:xfrm>
        </p:spPr>
        <p:txBody>
          <a:bodyPr>
            <a:noAutofit/>
          </a:bodyPr>
          <a:lstStyle/>
          <a:p>
            <a:pPr marL="182876" indent="0">
              <a:buNone/>
            </a:pPr>
            <a:r>
              <a:rPr lang="en-US" sz="3000" dirty="0">
                <a:solidFill>
                  <a:schemeClr val="tx1"/>
                </a:solidFill>
              </a:rPr>
              <a:t>NOTE:</a:t>
            </a:r>
            <a:r>
              <a:rPr lang="en-US" sz="3000" dirty="0">
                <a:solidFill>
                  <a:srgbClr val="B15038"/>
                </a:solidFill>
              </a:rPr>
              <a:t> </a:t>
            </a:r>
          </a:p>
          <a:p>
            <a:pPr marL="640076" indent="-457200"/>
            <a:r>
              <a:rPr lang="en-US" sz="2800" dirty="0"/>
              <a:t>When a committee sends an item forward for the Assembly agenda, it is with that committee’s support (unless explicitly stated otherwise).</a:t>
            </a:r>
          </a:p>
          <a:p>
            <a:pPr marL="640076" indent="-457200"/>
            <a:r>
              <a:rPr lang="en-US" sz="2800" dirty="0"/>
              <a:t>Similarly, when a department chair, dean, or CAPC officer ‘signs off’ on a proposal in CIM, it indicates support (not simply acknowledgment)</a:t>
            </a:r>
          </a:p>
        </p:txBody>
      </p:sp>
      <p:sp>
        <p:nvSpPr>
          <p:cNvPr id="2" name="Title 1"/>
          <p:cNvSpPr>
            <a:spLocks noGrp="1"/>
          </p:cNvSpPr>
          <p:nvPr>
            <p:ph type="title"/>
          </p:nvPr>
        </p:nvSpPr>
        <p:spPr/>
        <p:txBody>
          <a:bodyPr/>
          <a:lstStyle/>
          <a:p>
            <a:r>
              <a:rPr lang="en-US" dirty="0"/>
              <a:t>Proposal progression</a:t>
            </a:r>
          </a:p>
        </p:txBody>
      </p:sp>
    </p:spTree>
    <p:extLst>
      <p:ext uri="{BB962C8B-B14F-4D97-AF65-F5344CB8AC3E}">
        <p14:creationId xmlns:p14="http://schemas.microsoft.com/office/powerpoint/2010/main" val="489475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E4DB4C-2A81-5AF4-20B3-CE2408467A72}"/>
              </a:ext>
            </a:extLst>
          </p:cNvPr>
          <p:cNvSpPr>
            <a:spLocks noGrp="1"/>
          </p:cNvSpPr>
          <p:nvPr>
            <p:ph type="body" idx="1"/>
          </p:nvPr>
        </p:nvSpPr>
        <p:spPr/>
        <p:txBody>
          <a:bodyPr/>
          <a:lstStyle/>
          <a:p>
            <a:endParaRPr lang="en-US"/>
          </a:p>
        </p:txBody>
      </p:sp>
      <p:sp>
        <p:nvSpPr>
          <p:cNvPr id="3" name="Title 2">
            <a:extLst>
              <a:ext uri="{FF2B5EF4-FFF2-40B4-BE49-F238E27FC236}">
                <a16:creationId xmlns:a16="http://schemas.microsoft.com/office/drawing/2014/main" id="{6D1D4EC8-76D6-A970-DE4D-09F66BB76285}"/>
              </a:ext>
            </a:extLst>
          </p:cNvPr>
          <p:cNvSpPr>
            <a:spLocks noGrp="1"/>
          </p:cNvSpPr>
          <p:nvPr>
            <p:ph type="title"/>
          </p:nvPr>
        </p:nvSpPr>
        <p:spPr/>
        <p:txBody>
          <a:bodyPr/>
          <a:lstStyle/>
          <a:p>
            <a:r>
              <a:rPr lang="en-US" dirty="0"/>
              <a:t>HOW CAPC WORKS</a:t>
            </a:r>
          </a:p>
        </p:txBody>
      </p:sp>
    </p:spTree>
    <p:extLst>
      <p:ext uri="{BB962C8B-B14F-4D97-AF65-F5344CB8AC3E}">
        <p14:creationId xmlns:p14="http://schemas.microsoft.com/office/powerpoint/2010/main" val="640944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88D5D-DD4B-E70D-0BD4-1E7FCF2F3D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DC674F-083F-77BB-7BAD-80CB39245422}"/>
              </a:ext>
            </a:extLst>
          </p:cNvPr>
          <p:cNvSpPr>
            <a:spLocks noGrp="1"/>
          </p:cNvSpPr>
          <p:nvPr>
            <p:ph idx="1"/>
          </p:nvPr>
        </p:nvSpPr>
        <p:spPr>
          <a:xfrm>
            <a:off x="508000" y="1719071"/>
            <a:ext cx="11303000" cy="4407408"/>
          </a:xfrm>
        </p:spPr>
        <p:txBody>
          <a:bodyPr>
            <a:noAutofit/>
          </a:bodyPr>
          <a:lstStyle/>
          <a:p>
            <a:pPr marL="182876" indent="0">
              <a:buNone/>
            </a:pPr>
            <a:r>
              <a:rPr lang="en-US" sz="3000" dirty="0">
                <a:solidFill>
                  <a:schemeClr val="tx1"/>
                </a:solidFill>
              </a:rPr>
              <a:t>NOTE: </a:t>
            </a:r>
          </a:p>
          <a:p>
            <a:pPr marL="640076" indent="-457200"/>
            <a:r>
              <a:rPr lang="en-US" sz="2800" dirty="0"/>
              <a:t>That said, deans may assume they are leaving curricular decisions to the departments and to CAPC, and are only approving the availability of resources and other non-curricular issues</a:t>
            </a:r>
            <a:endParaRPr lang="en-US" sz="3200" dirty="0"/>
          </a:p>
          <a:p>
            <a:pPr marL="182876" indent="0">
              <a:buNone/>
            </a:pPr>
            <a:r>
              <a:rPr lang="en-US" sz="3000" dirty="0"/>
              <a:t>In fact, a decision at each step in the review process is to </a:t>
            </a:r>
            <a:r>
              <a:rPr lang="en-US" sz="3000" b="1" i="1" dirty="0"/>
              <a:t>recommend</a:t>
            </a:r>
            <a:r>
              <a:rPr lang="en-US" sz="3000" dirty="0"/>
              <a:t> (or </a:t>
            </a:r>
            <a:r>
              <a:rPr lang="en-US" sz="3000" b="1" i="1" dirty="0"/>
              <a:t>not recommend</a:t>
            </a:r>
            <a:r>
              <a:rPr lang="en-US" sz="3000" dirty="0"/>
              <a:t>), since final approval rests with the Provost</a:t>
            </a:r>
          </a:p>
        </p:txBody>
      </p:sp>
      <p:sp>
        <p:nvSpPr>
          <p:cNvPr id="2" name="Title 1">
            <a:extLst>
              <a:ext uri="{FF2B5EF4-FFF2-40B4-BE49-F238E27FC236}">
                <a16:creationId xmlns:a16="http://schemas.microsoft.com/office/drawing/2014/main" id="{FCD3DC39-964D-90A8-28F5-6C99F09D599F}"/>
              </a:ext>
            </a:extLst>
          </p:cNvPr>
          <p:cNvSpPr>
            <a:spLocks noGrp="1"/>
          </p:cNvSpPr>
          <p:nvPr>
            <p:ph type="title"/>
          </p:nvPr>
        </p:nvSpPr>
        <p:spPr/>
        <p:txBody>
          <a:bodyPr/>
          <a:lstStyle/>
          <a:p>
            <a:r>
              <a:rPr lang="en-US" dirty="0"/>
              <a:t>Recommend/not recommend</a:t>
            </a:r>
          </a:p>
        </p:txBody>
      </p:sp>
    </p:spTree>
    <p:extLst>
      <p:ext uri="{BB962C8B-B14F-4D97-AF65-F5344CB8AC3E}">
        <p14:creationId xmlns:p14="http://schemas.microsoft.com/office/powerpoint/2010/main" val="2795040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5719" indent="0">
              <a:buNone/>
            </a:pPr>
            <a:r>
              <a:rPr lang="en-US" sz="3000" dirty="0"/>
              <a:t>Motions passed by CAPC are submitted to the Provost for approval</a:t>
            </a:r>
          </a:p>
          <a:p>
            <a:r>
              <a:rPr lang="en-US" sz="2800" dirty="0"/>
              <a:t>There is a procedure for dialogue in the event that the Provost does not approve CAPC recommendations (this is a rare occurrence)</a:t>
            </a:r>
          </a:p>
          <a:p>
            <a:r>
              <a:rPr lang="en-US" sz="2800" dirty="0"/>
              <a:t>The Provost’s approvals are circulated by Patrick Richard and are available on the CAPC website.</a:t>
            </a:r>
          </a:p>
        </p:txBody>
      </p:sp>
      <p:sp>
        <p:nvSpPr>
          <p:cNvPr id="2" name="Title 1"/>
          <p:cNvSpPr>
            <a:spLocks noGrp="1"/>
          </p:cNvSpPr>
          <p:nvPr>
            <p:ph type="title"/>
          </p:nvPr>
        </p:nvSpPr>
        <p:spPr/>
        <p:txBody>
          <a:bodyPr/>
          <a:lstStyle/>
          <a:p>
            <a:r>
              <a:rPr lang="en-US" dirty="0"/>
              <a:t>Provost decision</a:t>
            </a:r>
          </a:p>
        </p:txBody>
      </p:sp>
    </p:spTree>
    <p:extLst>
      <p:ext uri="{BB962C8B-B14F-4D97-AF65-F5344CB8AC3E}">
        <p14:creationId xmlns:p14="http://schemas.microsoft.com/office/powerpoint/2010/main" val="884384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CAPC website</a:t>
            </a:r>
          </a:p>
        </p:txBody>
      </p:sp>
      <p:pic>
        <p:nvPicPr>
          <p:cNvPr id="12" name="Content Placeholder 11" descr="Screenshot of the CAPC homepage showing the availlable tabs and a list of links to additional information, including the Approvals List, among others. ">
            <a:extLst>
              <a:ext uri="{FF2B5EF4-FFF2-40B4-BE49-F238E27FC236}">
                <a16:creationId xmlns:a16="http://schemas.microsoft.com/office/drawing/2014/main" id="{E97A0DC6-3B10-0CF3-EF86-C2AE2E0EE72D}"/>
              </a:ext>
              <a:ext uri="{C183D7F6-B498-43B3-948B-1728B52AA6E4}">
                <adec:decorative xmlns:adec="http://schemas.microsoft.com/office/drawing/2017/decorative" val="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62200" y="1646535"/>
            <a:ext cx="7315199" cy="4906665"/>
          </a:xfrm>
          <a:prstGeom prst="rect">
            <a:avLst/>
          </a:prstGeom>
        </p:spPr>
      </p:pic>
    </p:spTree>
    <p:extLst>
      <p:ext uri="{BB962C8B-B14F-4D97-AF65-F5344CB8AC3E}">
        <p14:creationId xmlns:p14="http://schemas.microsoft.com/office/powerpoint/2010/main" val="1921623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719070"/>
            <a:ext cx="9906000" cy="4605529"/>
          </a:xfrm>
        </p:spPr>
        <p:txBody>
          <a:bodyPr>
            <a:normAutofit lnSpcReduction="10000"/>
          </a:bodyPr>
          <a:lstStyle/>
          <a:p>
            <a:pPr marL="91438" indent="0">
              <a:buNone/>
            </a:pPr>
            <a:r>
              <a:rPr lang="en-US" sz="3400" dirty="0">
                <a:solidFill>
                  <a:srgbClr val="B15038"/>
                </a:solidFill>
              </a:rPr>
              <a:t>In summary: </a:t>
            </a:r>
          </a:p>
          <a:p>
            <a:pPr marL="91438" indent="0">
              <a:buNone/>
            </a:pPr>
            <a:r>
              <a:rPr lang="en-US" sz="3000" dirty="0"/>
              <a:t>CAPC is a contractually mandated representative body that gives faculty significant control over the curriculum</a:t>
            </a:r>
          </a:p>
          <a:p>
            <a:pPr lvl="1">
              <a:buFont typeface="Wingdings" charset="2"/>
              <a:buChar char="§"/>
            </a:pPr>
            <a:r>
              <a:rPr lang="en-US" sz="2800" dirty="0"/>
              <a:t>At WCU, this body represents a stronger and more effective role for faculty than is the case at many other institutions, including some in PASSHE</a:t>
            </a:r>
          </a:p>
          <a:p>
            <a:pPr lvl="1">
              <a:buFont typeface="Wingdings" charset="2"/>
              <a:buChar char="§"/>
            </a:pPr>
            <a:r>
              <a:rPr lang="en-US" sz="2800" dirty="0"/>
              <a:t>As CAPC representatives, we have an obligation to responsibly carry out our mandate on behalf of the faculty and departments we represent </a:t>
            </a:r>
          </a:p>
          <a:p>
            <a:pPr lvl="1">
              <a:buFont typeface="Wingdings" charset="2"/>
              <a:buChar char="§"/>
            </a:pPr>
            <a:endParaRPr lang="en-US" sz="2000" dirty="0"/>
          </a:p>
          <a:p>
            <a:pPr lvl="2"/>
            <a:endParaRPr lang="en-US" dirty="0"/>
          </a:p>
        </p:txBody>
      </p:sp>
      <p:sp>
        <p:nvSpPr>
          <p:cNvPr id="2" name="Title 1"/>
          <p:cNvSpPr>
            <a:spLocks noGrp="1"/>
          </p:cNvSpPr>
          <p:nvPr>
            <p:ph type="title"/>
          </p:nvPr>
        </p:nvSpPr>
        <p:spPr/>
        <p:txBody>
          <a:bodyPr/>
          <a:lstStyle/>
          <a:p>
            <a:r>
              <a:rPr lang="en-US" sz="4800" dirty="0"/>
              <a:t>REMEMBER</a:t>
            </a:r>
            <a:r>
              <a:rPr lang="en-US" dirty="0"/>
              <a:t>…</a:t>
            </a:r>
          </a:p>
        </p:txBody>
      </p:sp>
    </p:spTree>
    <p:extLst>
      <p:ext uri="{BB962C8B-B14F-4D97-AF65-F5344CB8AC3E}">
        <p14:creationId xmlns:p14="http://schemas.microsoft.com/office/powerpoint/2010/main" val="588144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C582F8-6DC9-1362-5496-11687060D556}"/>
              </a:ext>
            </a:extLst>
          </p:cNvPr>
          <p:cNvSpPr>
            <a:spLocks noGrp="1"/>
          </p:cNvSpPr>
          <p:nvPr>
            <p:ph type="body" idx="1"/>
          </p:nvPr>
        </p:nvSpPr>
        <p:spPr/>
        <p:txBody>
          <a:bodyPr/>
          <a:lstStyle/>
          <a:p>
            <a:endParaRPr lang="en-US" dirty="0"/>
          </a:p>
        </p:txBody>
      </p:sp>
      <p:sp>
        <p:nvSpPr>
          <p:cNvPr id="3" name="Title 2">
            <a:extLst>
              <a:ext uri="{FF2B5EF4-FFF2-40B4-BE49-F238E27FC236}">
                <a16:creationId xmlns:a16="http://schemas.microsoft.com/office/drawing/2014/main" id="{FF65BE43-2DF0-EA24-557B-D35D17E1AD41}"/>
              </a:ext>
            </a:extLst>
          </p:cNvPr>
          <p:cNvSpPr>
            <a:spLocks noGrp="1"/>
          </p:cNvSpPr>
          <p:nvPr>
            <p:ph type="title"/>
          </p:nvPr>
        </p:nvSpPr>
        <p:spPr/>
        <p:txBody>
          <a:bodyPr/>
          <a:lstStyle/>
          <a:p>
            <a:r>
              <a:rPr lang="en-US" dirty="0"/>
              <a:t>Course inventory management (CIM)</a:t>
            </a:r>
          </a:p>
        </p:txBody>
      </p:sp>
    </p:spTree>
    <p:extLst>
      <p:ext uri="{BB962C8B-B14F-4D97-AF65-F5344CB8AC3E}">
        <p14:creationId xmlns:p14="http://schemas.microsoft.com/office/powerpoint/2010/main" val="3405465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CIM: Course inventory management</a:t>
            </a:r>
          </a:p>
        </p:txBody>
      </p:sp>
      <p:pic>
        <p:nvPicPr>
          <p:cNvPr id="9" name="Content Placeholder 8" descr="Image of the CAPC homepage with a red box around the link to the Proposals page. ">
            <a:extLst>
              <a:ext uri="{FF2B5EF4-FFF2-40B4-BE49-F238E27FC236}">
                <a16:creationId xmlns:a16="http://schemas.microsoft.com/office/drawing/2014/main" id="{B7D680D1-0E07-D7C6-6081-450E73E6A8C0}"/>
              </a:ext>
            </a:extLst>
          </p:cNvPr>
          <p:cNvPicPr>
            <a:picLocks noGrp="1" noChangeAspect="1"/>
          </p:cNvPicPr>
          <p:nvPr>
            <p:ph idx="1"/>
          </p:nvPr>
        </p:nvPicPr>
        <p:blipFill>
          <a:blip r:embed="rId3"/>
          <a:stretch>
            <a:fillRect/>
          </a:stretch>
        </p:blipFill>
        <p:spPr>
          <a:xfrm>
            <a:off x="2425147" y="1719262"/>
            <a:ext cx="6967868" cy="4681537"/>
          </a:xfrm>
          <a:prstGeom prst="rect">
            <a:avLst/>
          </a:prstGeom>
        </p:spPr>
      </p:pic>
      <p:sp>
        <p:nvSpPr>
          <p:cNvPr id="10" name="Rectangle 9">
            <a:extLst>
              <a:ext uri="{FF2B5EF4-FFF2-40B4-BE49-F238E27FC236}">
                <a16:creationId xmlns:a16="http://schemas.microsoft.com/office/drawing/2014/main" id="{7D6A059C-7043-2ABC-3842-49B6AD84A2AA}"/>
              </a:ext>
            </a:extLst>
          </p:cNvPr>
          <p:cNvSpPr/>
          <p:nvPr/>
        </p:nvSpPr>
        <p:spPr>
          <a:xfrm>
            <a:off x="8567515" y="2819400"/>
            <a:ext cx="838200" cy="4572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9891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of CAPC Proposals page showing links to the approvals timelines as well as the four areas within CIM (Approvers, Course, Policy, and Programs).">
            <a:extLst>
              <a:ext uri="{FF2B5EF4-FFF2-40B4-BE49-F238E27FC236}">
                <a16:creationId xmlns:a16="http://schemas.microsoft.com/office/drawing/2014/main" id="{C3415F45-AB86-C218-8DD7-B81C0BA9931B}"/>
              </a:ext>
            </a:extLst>
          </p:cNvPr>
          <p:cNvPicPr>
            <a:picLocks noGrp="1" noChangeAspect="1"/>
          </p:cNvPicPr>
          <p:nvPr>
            <p:ph idx="1"/>
          </p:nvPr>
        </p:nvPicPr>
        <p:blipFill>
          <a:blip r:embed="rId3"/>
          <a:stretch>
            <a:fillRect/>
          </a:stretch>
        </p:blipFill>
        <p:spPr>
          <a:xfrm>
            <a:off x="1618693" y="1719263"/>
            <a:ext cx="8334364" cy="4782890"/>
          </a:xfrm>
          <a:prstGeom prst="rect">
            <a:avLst/>
          </a:prstGeom>
        </p:spPr>
      </p:pic>
      <p:sp>
        <p:nvSpPr>
          <p:cNvPr id="3" name="Title 2">
            <a:extLst>
              <a:ext uri="{FF2B5EF4-FFF2-40B4-BE49-F238E27FC236}">
                <a16:creationId xmlns:a16="http://schemas.microsoft.com/office/drawing/2014/main" id="{128165BE-37CD-8359-28DF-84B70FAE19C2}"/>
              </a:ext>
            </a:extLst>
          </p:cNvPr>
          <p:cNvSpPr>
            <a:spLocks noGrp="1"/>
          </p:cNvSpPr>
          <p:nvPr>
            <p:ph type="title"/>
          </p:nvPr>
        </p:nvSpPr>
        <p:spPr/>
        <p:txBody>
          <a:bodyPr/>
          <a:lstStyle/>
          <a:p>
            <a:r>
              <a:rPr lang="en-US" dirty="0"/>
              <a:t>PROPOSALS PAGE</a:t>
            </a:r>
          </a:p>
        </p:txBody>
      </p:sp>
    </p:spTree>
    <p:extLst>
      <p:ext uri="{BB962C8B-B14F-4D97-AF65-F5344CB8AC3E}">
        <p14:creationId xmlns:p14="http://schemas.microsoft.com/office/powerpoint/2010/main" val="38153534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INVENTORY ACCESS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2860" y="1981202"/>
            <a:ext cx="8153400" cy="4337419"/>
          </a:xfrm>
          <a:prstGeom prst="rect">
            <a:avLst/>
          </a:prstGeom>
        </p:spPr>
      </p:pic>
      <p:pic>
        <p:nvPicPr>
          <p:cNvPr id="4" name="Picture 3" descr="Image of a CIM course screen showing the search bar, the course line, and the top of the course form.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8931" y="1981202"/>
            <a:ext cx="8153400" cy="4337419"/>
          </a:xfrm>
          <a:prstGeom prst="rect">
            <a:avLst/>
          </a:prstGeom>
        </p:spPr>
      </p:pic>
    </p:spTree>
    <p:extLst>
      <p:ext uri="{BB962C8B-B14F-4D97-AF65-F5344CB8AC3E}">
        <p14:creationId xmlns:p14="http://schemas.microsoft.com/office/powerpoint/2010/main" val="2134110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of CAPC Proposals page with a red box around the CIM Approvers link and instructional material.">
            <a:extLst>
              <a:ext uri="{FF2B5EF4-FFF2-40B4-BE49-F238E27FC236}">
                <a16:creationId xmlns:a16="http://schemas.microsoft.com/office/drawing/2014/main" id="{6FE125D7-8545-708C-CD9D-36822225931A}"/>
              </a:ext>
            </a:extLst>
          </p:cNvPr>
          <p:cNvPicPr>
            <a:picLocks noGrp="1" noChangeAspect="1"/>
          </p:cNvPicPr>
          <p:nvPr>
            <p:ph idx="1"/>
          </p:nvPr>
        </p:nvPicPr>
        <p:blipFill>
          <a:blip r:embed="rId3"/>
          <a:stretch>
            <a:fillRect/>
          </a:stretch>
        </p:blipFill>
        <p:spPr>
          <a:xfrm>
            <a:off x="1838046" y="1627779"/>
            <a:ext cx="8515908" cy="4887074"/>
          </a:xfrm>
          <a:prstGeom prst="rect">
            <a:avLst/>
          </a:prstGeom>
        </p:spPr>
      </p:pic>
      <p:sp>
        <p:nvSpPr>
          <p:cNvPr id="3" name="Title 2">
            <a:extLst>
              <a:ext uri="{FF2B5EF4-FFF2-40B4-BE49-F238E27FC236}">
                <a16:creationId xmlns:a16="http://schemas.microsoft.com/office/drawing/2014/main" id="{88279E00-D3A7-CB0F-B064-AC349797D0A7}"/>
              </a:ext>
            </a:extLst>
          </p:cNvPr>
          <p:cNvSpPr>
            <a:spLocks noGrp="1"/>
          </p:cNvSpPr>
          <p:nvPr>
            <p:ph type="title"/>
          </p:nvPr>
        </p:nvSpPr>
        <p:spPr/>
        <p:txBody>
          <a:bodyPr/>
          <a:lstStyle/>
          <a:p>
            <a:r>
              <a:rPr lang="en-US" dirty="0"/>
              <a:t>CIM APPROVERS ACCESS</a:t>
            </a:r>
          </a:p>
        </p:txBody>
      </p:sp>
      <p:sp>
        <p:nvSpPr>
          <p:cNvPr id="5" name="Rectangle 4">
            <a:extLst>
              <a:ext uri="{FF2B5EF4-FFF2-40B4-BE49-F238E27FC236}">
                <a16:creationId xmlns:a16="http://schemas.microsoft.com/office/drawing/2014/main" id="{4ABE6299-024C-2A3F-83DF-CAFB008AD034}"/>
              </a:ext>
            </a:extLst>
          </p:cNvPr>
          <p:cNvSpPr/>
          <p:nvPr/>
        </p:nvSpPr>
        <p:spPr>
          <a:xfrm>
            <a:off x="2057400" y="4648200"/>
            <a:ext cx="2057400" cy="144779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4413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of a reviewer queue showing a list of the proposals ready to be reviewed. ">
            <a:extLst>
              <a:ext uri="{FF2B5EF4-FFF2-40B4-BE49-F238E27FC236}">
                <a16:creationId xmlns:a16="http://schemas.microsoft.com/office/drawing/2014/main" id="{9374D2FA-F324-C972-947A-BB27BD9EF8B8}"/>
              </a:ext>
            </a:extLst>
          </p:cNvPr>
          <p:cNvPicPr>
            <a:picLocks noGrp="1" noChangeAspect="1"/>
          </p:cNvPicPr>
          <p:nvPr>
            <p:ph idx="1"/>
          </p:nvPr>
        </p:nvPicPr>
        <p:blipFill>
          <a:blip r:embed="rId3"/>
          <a:stretch>
            <a:fillRect/>
          </a:stretch>
        </p:blipFill>
        <p:spPr>
          <a:xfrm>
            <a:off x="1295400" y="2286000"/>
            <a:ext cx="9819737" cy="3240087"/>
          </a:xfrm>
          <a:prstGeom prst="rect">
            <a:avLst/>
          </a:prstGeom>
        </p:spPr>
      </p:pic>
      <p:sp>
        <p:nvSpPr>
          <p:cNvPr id="3" name="Title 2">
            <a:extLst>
              <a:ext uri="{FF2B5EF4-FFF2-40B4-BE49-F238E27FC236}">
                <a16:creationId xmlns:a16="http://schemas.microsoft.com/office/drawing/2014/main" id="{C7D135DB-4E08-7853-749A-AEDF9E32D971}"/>
              </a:ext>
            </a:extLst>
          </p:cNvPr>
          <p:cNvSpPr>
            <a:spLocks noGrp="1"/>
          </p:cNvSpPr>
          <p:nvPr>
            <p:ph type="title"/>
          </p:nvPr>
        </p:nvSpPr>
        <p:spPr/>
        <p:txBody>
          <a:bodyPr/>
          <a:lstStyle/>
          <a:p>
            <a:r>
              <a:rPr lang="en-US" dirty="0"/>
              <a:t>PROPOSAL REVIEW: FIND YOUR APPROVER ROLE</a:t>
            </a:r>
          </a:p>
        </p:txBody>
      </p:sp>
    </p:spTree>
    <p:extLst>
      <p:ext uri="{BB962C8B-B14F-4D97-AF65-F5344CB8AC3E}">
        <p14:creationId xmlns:p14="http://schemas.microsoft.com/office/powerpoint/2010/main" val="1902312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719071"/>
            <a:ext cx="10744200" cy="4783082"/>
          </a:xfrm>
        </p:spPr>
        <p:txBody>
          <a:bodyPr>
            <a:noAutofit/>
          </a:bodyPr>
          <a:lstStyle/>
          <a:p>
            <a:pPr marL="457200" indent="-457200"/>
            <a:r>
              <a:rPr lang="en-US" sz="3200" dirty="0"/>
              <a:t>CAPC is the </a:t>
            </a:r>
            <a:r>
              <a:rPr lang="en-US" sz="3200" u="sng" dirty="0"/>
              <a:t>C</a:t>
            </a:r>
            <a:r>
              <a:rPr lang="en-US" sz="3200" dirty="0"/>
              <a:t>urriculum and </a:t>
            </a:r>
            <a:r>
              <a:rPr lang="en-US" sz="3200" u="sng" dirty="0"/>
              <a:t>A</a:t>
            </a:r>
            <a:r>
              <a:rPr lang="en-US" sz="3200" dirty="0"/>
              <a:t>cademic </a:t>
            </a:r>
            <a:r>
              <a:rPr lang="en-US" sz="3200" u="sng" dirty="0"/>
              <a:t>P</a:t>
            </a:r>
            <a:r>
              <a:rPr lang="en-US" sz="3200" dirty="0"/>
              <a:t>olicies </a:t>
            </a:r>
            <a:r>
              <a:rPr lang="en-US" sz="3200" u="sng" dirty="0"/>
              <a:t>C</a:t>
            </a:r>
            <a:r>
              <a:rPr lang="en-US" sz="3200" dirty="0"/>
              <a:t>ouncil</a:t>
            </a:r>
          </a:p>
          <a:p>
            <a:pPr marL="457200" indent="-457200"/>
            <a:r>
              <a:rPr lang="en-US" sz="3200" dirty="0"/>
              <a:t>CAPC is a faculty legislative body, the only such body with authority to recommend changes to (or creation of) the curriculum and/or academic policies</a:t>
            </a:r>
          </a:p>
          <a:p>
            <a:pPr marL="457200" indent="-457200"/>
            <a:r>
              <a:rPr lang="en-US" sz="3200" dirty="0"/>
              <a:t>CAPC is a recommending body; the Provost has sole authority over the curriculum and academic policies</a:t>
            </a:r>
          </a:p>
        </p:txBody>
      </p:sp>
      <p:sp>
        <p:nvSpPr>
          <p:cNvPr id="2" name="Title 1"/>
          <p:cNvSpPr>
            <a:spLocks noGrp="1"/>
          </p:cNvSpPr>
          <p:nvPr>
            <p:ph type="title"/>
          </p:nvPr>
        </p:nvSpPr>
        <p:spPr/>
        <p:txBody>
          <a:bodyPr/>
          <a:lstStyle/>
          <a:p>
            <a:r>
              <a:rPr lang="en-US" dirty="0"/>
              <a:t>WHAT IS “CAPC”?</a:t>
            </a:r>
          </a:p>
        </p:txBody>
      </p:sp>
    </p:spTree>
    <p:extLst>
      <p:ext uri="{BB962C8B-B14F-4D97-AF65-F5344CB8AC3E}">
        <p14:creationId xmlns:p14="http://schemas.microsoft.com/office/powerpoint/2010/main" val="4108944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PROPOSAL &amp; WORKFLOW VIEW</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948" y="1905001"/>
            <a:ext cx="8915400" cy="4059622"/>
          </a:xfrm>
          <a:prstGeom prst="rect">
            <a:avLst/>
          </a:prstGeom>
        </p:spPr>
      </p:pic>
      <p:sp>
        <p:nvSpPr>
          <p:cNvPr id="4" name="TextBox 3"/>
          <p:cNvSpPr txBox="1"/>
          <p:nvPr/>
        </p:nvSpPr>
        <p:spPr>
          <a:xfrm>
            <a:off x="1638300" y="6090050"/>
            <a:ext cx="8915400" cy="369332"/>
          </a:xfrm>
          <a:prstGeom prst="rect">
            <a:avLst/>
          </a:prstGeom>
          <a:noFill/>
        </p:spPr>
        <p:txBody>
          <a:bodyPr wrap="square" rtlCol="0">
            <a:spAutoFit/>
          </a:bodyPr>
          <a:lstStyle/>
          <a:p>
            <a:r>
              <a:rPr lang="en-US" b="1" dirty="0"/>
              <a:t>Note: Email notifications (approval requests &amp; notifications) come from “</a:t>
            </a:r>
            <a:r>
              <a:rPr lang="en-US" b="1" dirty="0" err="1"/>
              <a:t>CourseLeaf</a:t>
            </a:r>
            <a:r>
              <a:rPr lang="en-US" b="1" dirty="0"/>
              <a:t>”</a:t>
            </a:r>
          </a:p>
        </p:txBody>
      </p:sp>
    </p:spTree>
    <p:extLst>
      <p:ext uri="{BB962C8B-B14F-4D97-AF65-F5344CB8AC3E}">
        <p14:creationId xmlns:p14="http://schemas.microsoft.com/office/powerpoint/2010/main" val="530353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1A0BF-7B72-2405-0B01-AFC0A214056A}"/>
            </a:ext>
          </a:extLst>
        </p:cNvPr>
        <p:cNvGrpSpPr/>
        <p:nvPr/>
      </p:nvGrpSpPr>
      <p:grpSpPr>
        <a:xfrm>
          <a:off x="0" y="0"/>
          <a:ext cx="0" cy="0"/>
          <a:chOff x="0" y="0"/>
          <a:chExt cx="0" cy="0"/>
        </a:xfrm>
      </p:grpSpPr>
      <p:pic>
        <p:nvPicPr>
          <p:cNvPr id="4" name="Content Placeholder 3" descr="Image of CAPC Proposals page showing links to the approvals timelines as well as the four areas within CIM (Approvers, Course, Policy, and Programs). Each of those has a red box highlighting the links to instructional materials. ">
            <a:extLst>
              <a:ext uri="{FF2B5EF4-FFF2-40B4-BE49-F238E27FC236}">
                <a16:creationId xmlns:a16="http://schemas.microsoft.com/office/drawing/2014/main" id="{010049AC-1749-0BEE-BCA2-CA6D03D1B1D6}"/>
              </a:ext>
            </a:extLst>
          </p:cNvPr>
          <p:cNvPicPr>
            <a:picLocks noGrp="1" noChangeAspect="1"/>
          </p:cNvPicPr>
          <p:nvPr>
            <p:ph idx="1"/>
          </p:nvPr>
        </p:nvPicPr>
        <p:blipFill>
          <a:blip r:embed="rId3"/>
          <a:stretch>
            <a:fillRect/>
          </a:stretch>
        </p:blipFill>
        <p:spPr>
          <a:xfrm>
            <a:off x="1618693" y="1719263"/>
            <a:ext cx="8334364" cy="4782890"/>
          </a:xfrm>
          <a:prstGeom prst="rect">
            <a:avLst/>
          </a:prstGeom>
        </p:spPr>
      </p:pic>
      <p:sp>
        <p:nvSpPr>
          <p:cNvPr id="3" name="Title 2">
            <a:extLst>
              <a:ext uri="{FF2B5EF4-FFF2-40B4-BE49-F238E27FC236}">
                <a16:creationId xmlns:a16="http://schemas.microsoft.com/office/drawing/2014/main" id="{B95A6FEA-CD60-ED14-7534-E9F004FB025F}"/>
              </a:ext>
            </a:extLst>
          </p:cNvPr>
          <p:cNvSpPr>
            <a:spLocks noGrp="1"/>
          </p:cNvSpPr>
          <p:nvPr>
            <p:ph type="title"/>
          </p:nvPr>
        </p:nvSpPr>
        <p:spPr/>
        <p:txBody>
          <a:bodyPr/>
          <a:lstStyle/>
          <a:p>
            <a:r>
              <a:rPr lang="en-US" dirty="0"/>
              <a:t>Cim instructional information</a:t>
            </a:r>
          </a:p>
        </p:txBody>
      </p:sp>
      <p:sp>
        <p:nvSpPr>
          <p:cNvPr id="2" name="Rectangle 1">
            <a:extLst>
              <a:ext uri="{FF2B5EF4-FFF2-40B4-BE49-F238E27FC236}">
                <a16:creationId xmlns:a16="http://schemas.microsoft.com/office/drawing/2014/main" id="{4FF4DE6B-963B-B984-838F-8BA8D896ABF2}"/>
              </a:ext>
            </a:extLst>
          </p:cNvPr>
          <p:cNvSpPr/>
          <p:nvPr/>
        </p:nvSpPr>
        <p:spPr>
          <a:xfrm>
            <a:off x="4572000" y="4876800"/>
            <a:ext cx="1219200" cy="381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4786872-949C-B063-5C12-13E457442FA7}"/>
              </a:ext>
            </a:extLst>
          </p:cNvPr>
          <p:cNvSpPr/>
          <p:nvPr/>
        </p:nvSpPr>
        <p:spPr>
          <a:xfrm>
            <a:off x="6477000" y="4876800"/>
            <a:ext cx="1219200" cy="381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F748336-30D1-E5C9-863C-C3429D5B50CC}"/>
              </a:ext>
            </a:extLst>
          </p:cNvPr>
          <p:cNvSpPr/>
          <p:nvPr/>
        </p:nvSpPr>
        <p:spPr>
          <a:xfrm>
            <a:off x="8534400" y="4876800"/>
            <a:ext cx="1219200" cy="381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7614210-76B8-983F-FA1B-1F2ADADCBEBE}"/>
              </a:ext>
            </a:extLst>
          </p:cNvPr>
          <p:cNvSpPr/>
          <p:nvPr/>
        </p:nvSpPr>
        <p:spPr>
          <a:xfrm>
            <a:off x="2667000" y="4876800"/>
            <a:ext cx="1066800" cy="381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8068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 for proposal development and cim</a:t>
            </a:r>
          </a:p>
        </p:txBody>
      </p:sp>
      <p:sp>
        <p:nvSpPr>
          <p:cNvPr id="9" name="Content Placeholder 2"/>
          <p:cNvSpPr>
            <a:spLocks noGrp="1"/>
          </p:cNvSpPr>
          <p:nvPr>
            <p:ph idx="1"/>
          </p:nvPr>
        </p:nvSpPr>
        <p:spPr>
          <a:xfrm>
            <a:off x="913906" y="1905000"/>
            <a:ext cx="10363199" cy="4407408"/>
          </a:xfrm>
        </p:spPr>
        <p:txBody>
          <a:bodyPr>
            <a:normAutofit/>
          </a:bodyPr>
          <a:lstStyle/>
          <a:p>
            <a:pPr marL="45719" indent="0">
              <a:buNone/>
            </a:pPr>
            <a:r>
              <a:rPr lang="en-US" sz="2800" dirty="0"/>
              <a:t>Due to low demand the last couple of years, we are not holding open labs this fall. However, we are happy to help via one-one discussion.</a:t>
            </a:r>
          </a:p>
          <a:p>
            <a:pPr marL="45719" indent="0">
              <a:buNone/>
            </a:pPr>
            <a:endParaRPr lang="en-US" sz="2800" dirty="0"/>
          </a:p>
          <a:p>
            <a:r>
              <a:rPr lang="en-US" sz="2800" dirty="0"/>
              <a:t>For questions about CIM: contact Patrick Richard</a:t>
            </a:r>
          </a:p>
          <a:p>
            <a:endParaRPr lang="en-US" sz="2800" dirty="0"/>
          </a:p>
          <a:p>
            <a:r>
              <a:rPr lang="en-US" sz="2800" dirty="0"/>
              <a:t>For curriculum/proposal development questions: contact Sue Johnston</a:t>
            </a:r>
          </a:p>
          <a:p>
            <a:pPr marL="45719" indent="0">
              <a:buNone/>
            </a:pPr>
            <a:endParaRPr lang="en-US" sz="2800" dirty="0"/>
          </a:p>
          <a:p>
            <a:endParaRPr lang="en-US" sz="2800" dirty="0"/>
          </a:p>
        </p:txBody>
      </p:sp>
    </p:spTree>
    <p:extLst>
      <p:ext uri="{BB962C8B-B14F-4D97-AF65-F5344CB8AC3E}">
        <p14:creationId xmlns:p14="http://schemas.microsoft.com/office/powerpoint/2010/main" val="17426760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389807-0AF7-A88C-3AD2-8ED414DDFBC9}"/>
              </a:ext>
            </a:extLst>
          </p:cNvPr>
          <p:cNvSpPr>
            <a:spLocks noGrp="1"/>
          </p:cNvSpPr>
          <p:nvPr>
            <p:ph type="body" idx="1"/>
          </p:nvPr>
        </p:nvSpPr>
        <p:spPr/>
        <p:txBody>
          <a:bodyPr/>
          <a:lstStyle/>
          <a:p>
            <a:endParaRPr lang="en-US"/>
          </a:p>
        </p:txBody>
      </p:sp>
      <p:sp>
        <p:nvSpPr>
          <p:cNvPr id="3" name="Title 2">
            <a:extLst>
              <a:ext uri="{FF2B5EF4-FFF2-40B4-BE49-F238E27FC236}">
                <a16:creationId xmlns:a16="http://schemas.microsoft.com/office/drawing/2014/main" id="{87C6B857-F5EF-DD71-D801-2D381DBDDF0B}"/>
              </a:ext>
            </a:extLst>
          </p:cNvPr>
          <p:cNvSpPr>
            <a:spLocks noGrp="1"/>
          </p:cNvSpPr>
          <p:nvPr>
            <p:ph type="title"/>
          </p:nvPr>
        </p:nvSpPr>
        <p:spPr/>
        <p:txBody>
          <a:bodyPr/>
          <a:lstStyle/>
          <a:p>
            <a:r>
              <a:rPr lang="en-US" dirty="0"/>
              <a:t>Approvals timeline</a:t>
            </a:r>
          </a:p>
        </p:txBody>
      </p:sp>
    </p:spTree>
    <p:extLst>
      <p:ext uri="{BB962C8B-B14F-4D97-AF65-F5344CB8AC3E}">
        <p14:creationId xmlns:p14="http://schemas.microsoft.com/office/powerpoint/2010/main" val="40278272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48F3D-E88F-4649-A4DB-74D7AEAC0F27}"/>
            </a:ext>
          </a:extLst>
        </p:cNvPr>
        <p:cNvGrpSpPr/>
        <p:nvPr/>
      </p:nvGrpSpPr>
      <p:grpSpPr>
        <a:xfrm>
          <a:off x="0" y="0"/>
          <a:ext cx="0" cy="0"/>
          <a:chOff x="0" y="0"/>
          <a:chExt cx="0" cy="0"/>
        </a:xfrm>
      </p:grpSpPr>
      <p:pic>
        <p:nvPicPr>
          <p:cNvPr id="4" name="Content Placeholder 3" descr="Image of CAPC Proposals page showing links to the approvals timelines as well as the four areas within CIM (Approvers, Course, Policy, and Programs). Each of those has a red box highlighting the links to instructional materials. ">
            <a:extLst>
              <a:ext uri="{FF2B5EF4-FFF2-40B4-BE49-F238E27FC236}">
                <a16:creationId xmlns:a16="http://schemas.microsoft.com/office/drawing/2014/main" id="{05CC51DC-DA37-08A2-A487-A36E1CFFBE1B}"/>
              </a:ext>
            </a:extLst>
          </p:cNvPr>
          <p:cNvPicPr>
            <a:picLocks noGrp="1" noChangeAspect="1"/>
          </p:cNvPicPr>
          <p:nvPr>
            <p:ph idx="1"/>
          </p:nvPr>
        </p:nvPicPr>
        <p:blipFill>
          <a:blip r:embed="rId3"/>
          <a:stretch>
            <a:fillRect/>
          </a:stretch>
        </p:blipFill>
        <p:spPr>
          <a:xfrm>
            <a:off x="1676400" y="1719263"/>
            <a:ext cx="8334364" cy="4782890"/>
          </a:xfrm>
          <a:prstGeom prst="rect">
            <a:avLst/>
          </a:prstGeom>
        </p:spPr>
      </p:pic>
      <p:sp>
        <p:nvSpPr>
          <p:cNvPr id="3" name="Title 2">
            <a:extLst>
              <a:ext uri="{FF2B5EF4-FFF2-40B4-BE49-F238E27FC236}">
                <a16:creationId xmlns:a16="http://schemas.microsoft.com/office/drawing/2014/main" id="{A26B763B-593A-54E2-4067-28147E403C77}"/>
              </a:ext>
            </a:extLst>
          </p:cNvPr>
          <p:cNvSpPr>
            <a:spLocks noGrp="1"/>
          </p:cNvSpPr>
          <p:nvPr>
            <p:ph type="title"/>
          </p:nvPr>
        </p:nvSpPr>
        <p:spPr/>
        <p:txBody>
          <a:bodyPr/>
          <a:lstStyle/>
          <a:p>
            <a:r>
              <a:rPr lang="en-US" dirty="0"/>
              <a:t>Approvals timeline information</a:t>
            </a:r>
          </a:p>
        </p:txBody>
      </p:sp>
      <p:sp>
        <p:nvSpPr>
          <p:cNvPr id="8" name="Rectangle 7">
            <a:extLst>
              <a:ext uri="{FF2B5EF4-FFF2-40B4-BE49-F238E27FC236}">
                <a16:creationId xmlns:a16="http://schemas.microsoft.com/office/drawing/2014/main" id="{424CD533-D2B2-4103-0430-87F514CBC084}"/>
              </a:ext>
            </a:extLst>
          </p:cNvPr>
          <p:cNvSpPr/>
          <p:nvPr/>
        </p:nvSpPr>
        <p:spPr>
          <a:xfrm>
            <a:off x="1828800" y="2971800"/>
            <a:ext cx="3124200" cy="6096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08756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FF3B-5064-347B-9B31-C9B371BBA1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6DB52D-111A-74EB-16B5-D4E4A897EAE7}"/>
              </a:ext>
            </a:extLst>
          </p:cNvPr>
          <p:cNvSpPr>
            <a:spLocks noGrp="1"/>
          </p:cNvSpPr>
          <p:nvPr>
            <p:ph type="title"/>
          </p:nvPr>
        </p:nvSpPr>
        <p:spPr/>
        <p:txBody>
          <a:bodyPr/>
          <a:lstStyle/>
          <a:p>
            <a:r>
              <a:rPr lang="en-US" dirty="0"/>
              <a:t>Approvals Timeline overview</a:t>
            </a:r>
          </a:p>
        </p:txBody>
      </p:sp>
      <p:sp>
        <p:nvSpPr>
          <p:cNvPr id="8" name="Content Placeholder 7">
            <a:extLst>
              <a:ext uri="{FF2B5EF4-FFF2-40B4-BE49-F238E27FC236}">
                <a16:creationId xmlns:a16="http://schemas.microsoft.com/office/drawing/2014/main" id="{B728242D-B1B9-2FBB-FDF7-E149FFA6C241}"/>
              </a:ext>
            </a:extLst>
          </p:cNvPr>
          <p:cNvSpPr>
            <a:spLocks noGrp="1"/>
          </p:cNvSpPr>
          <p:nvPr>
            <p:ph idx="1"/>
          </p:nvPr>
        </p:nvSpPr>
        <p:spPr/>
        <p:txBody>
          <a:bodyPr>
            <a:normAutofit/>
          </a:bodyPr>
          <a:lstStyle/>
          <a:p>
            <a:pPr marL="45719" indent="0">
              <a:buNone/>
            </a:pPr>
            <a:r>
              <a:rPr lang="en-US" sz="2800" dirty="0">
                <a:cs typeface="Calibri" panose="020F0502020204030204" pitchFamily="34" charset="0"/>
              </a:rPr>
              <a:t>Summarizes criteria determining the </a:t>
            </a:r>
            <a:r>
              <a:rPr lang="en-US" sz="2800" dirty="0">
                <a:solidFill>
                  <a:srgbClr val="C00000"/>
                </a:solidFill>
                <a:cs typeface="Calibri" panose="020F0502020204030204" pitchFamily="34" charset="0"/>
              </a:rPr>
              <a:t>effective date</a:t>
            </a:r>
            <a:r>
              <a:rPr lang="en-US" sz="2800" dirty="0">
                <a:solidFill>
                  <a:srgbClr val="FF0000"/>
                </a:solidFill>
                <a:cs typeface="Calibri" panose="020F0502020204030204" pitchFamily="34" charset="0"/>
              </a:rPr>
              <a:t> </a:t>
            </a:r>
            <a:r>
              <a:rPr lang="en-US" sz="2800" dirty="0">
                <a:solidFill>
                  <a:srgbClr val="C00000"/>
                </a:solidFill>
                <a:cs typeface="Calibri" panose="020F0502020204030204" pitchFamily="34" charset="0"/>
              </a:rPr>
              <a:t>(the earliest implementation semester) </a:t>
            </a:r>
            <a:r>
              <a:rPr lang="en-US" sz="2800" dirty="0">
                <a:cs typeface="Calibri" panose="020F0502020204030204" pitchFamily="34" charset="0"/>
              </a:rPr>
              <a:t>of course and program proposals</a:t>
            </a:r>
            <a:endParaRPr lang="en-US" sz="2800" dirty="0">
              <a:solidFill>
                <a:srgbClr val="C00000"/>
              </a:solidFill>
              <a:cs typeface="Calibri" panose="020F0502020204030204" pitchFamily="34" charset="0"/>
            </a:endParaRPr>
          </a:p>
          <a:p>
            <a:r>
              <a:rPr lang="en-US" sz="2800" dirty="0">
                <a:cs typeface="Calibri" panose="020F0502020204030204" pitchFamily="34" charset="0"/>
              </a:rPr>
              <a:t>Relevant factors:</a:t>
            </a:r>
          </a:p>
          <a:p>
            <a:pPr lvl="1"/>
            <a:r>
              <a:rPr lang="en-US" sz="2600" dirty="0">
                <a:cs typeface="Calibri" panose="020F0502020204030204" pitchFamily="34" charset="0"/>
              </a:rPr>
              <a:t>Nature of the proposed change (is it expansive or limiting/restrictive in its impact on students)</a:t>
            </a:r>
          </a:p>
          <a:p>
            <a:pPr lvl="1"/>
            <a:r>
              <a:rPr lang="en-US" sz="2600" dirty="0">
                <a:cs typeface="Calibri" panose="020F0502020204030204" pitchFamily="34" charset="0"/>
              </a:rPr>
              <a:t>Catalog cycle</a:t>
            </a:r>
          </a:p>
          <a:p>
            <a:pPr lvl="1"/>
            <a:r>
              <a:rPr lang="en-US" sz="2600" dirty="0">
                <a:cs typeface="Calibri" panose="020F0502020204030204" pitchFamily="34" charset="0"/>
              </a:rPr>
              <a:t>Registration cycle for subsequent semesters</a:t>
            </a:r>
          </a:p>
          <a:p>
            <a:pPr lvl="1"/>
            <a:r>
              <a:rPr lang="en-US" sz="2600" dirty="0">
                <a:cs typeface="Calibri" panose="020F0502020204030204" pitchFamily="34" charset="0"/>
              </a:rPr>
              <a:t>‘Truth in advertising’ to students and prospective students</a:t>
            </a:r>
          </a:p>
        </p:txBody>
      </p:sp>
    </p:spTree>
    <p:extLst>
      <p:ext uri="{BB962C8B-B14F-4D97-AF65-F5344CB8AC3E}">
        <p14:creationId xmlns:p14="http://schemas.microsoft.com/office/powerpoint/2010/main" val="2228733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21EFD-76FB-A690-9F88-135C7831AF5D}"/>
              </a:ext>
            </a:extLst>
          </p:cNvPr>
          <p:cNvSpPr>
            <a:spLocks noGrp="1"/>
          </p:cNvSpPr>
          <p:nvPr>
            <p:ph type="title"/>
          </p:nvPr>
        </p:nvSpPr>
        <p:spPr/>
        <p:txBody>
          <a:bodyPr/>
          <a:lstStyle/>
          <a:p>
            <a:r>
              <a:rPr lang="en-US" dirty="0"/>
              <a:t>Timeline: Program Changes</a:t>
            </a:r>
          </a:p>
        </p:txBody>
      </p:sp>
      <p:sp>
        <p:nvSpPr>
          <p:cNvPr id="3" name="Content Placeholder 2">
            <a:extLst>
              <a:ext uri="{FF2B5EF4-FFF2-40B4-BE49-F238E27FC236}">
                <a16:creationId xmlns:a16="http://schemas.microsoft.com/office/drawing/2014/main" id="{B4BC0208-9DBF-1364-1D1F-396229762020}"/>
              </a:ext>
            </a:extLst>
          </p:cNvPr>
          <p:cNvSpPr>
            <a:spLocks noGrp="1"/>
          </p:cNvSpPr>
          <p:nvPr>
            <p:ph idx="1"/>
          </p:nvPr>
        </p:nvSpPr>
        <p:spPr>
          <a:xfrm>
            <a:off x="609600" y="1690688"/>
            <a:ext cx="10744200" cy="4938712"/>
          </a:xfrm>
        </p:spPr>
        <p:txBody>
          <a:bodyPr>
            <a:normAutofit/>
          </a:bodyPr>
          <a:lstStyle/>
          <a:p>
            <a:pPr marL="0" lvl="0" indent="0">
              <a:buNone/>
            </a:pPr>
            <a:r>
              <a:rPr lang="en-US" sz="3000" b="1" i="1" dirty="0">
                <a:solidFill>
                  <a:schemeClr val="tx1"/>
                </a:solidFill>
                <a:cs typeface="Calibri" panose="020F0502020204030204" pitchFamily="34" charset="0"/>
              </a:rPr>
              <a:t>Program changes that limit curricular options, or change requirements, for students</a:t>
            </a:r>
            <a:r>
              <a:rPr lang="en-US" sz="3000" b="1" dirty="0">
                <a:solidFill>
                  <a:schemeClr val="tx1"/>
                </a:solidFill>
                <a:cs typeface="Calibri" panose="020F0502020204030204" pitchFamily="34" charset="0"/>
              </a:rPr>
              <a:t> </a:t>
            </a:r>
            <a:endParaRPr lang="en-US" sz="3000" dirty="0">
              <a:solidFill>
                <a:schemeClr val="tx1"/>
              </a:solidFill>
              <a:cs typeface="Calibri" panose="020F0502020204030204" pitchFamily="34" charset="0"/>
            </a:endParaRPr>
          </a:p>
          <a:p>
            <a:r>
              <a:rPr lang="en-US" sz="2600" dirty="0">
                <a:cs typeface="Calibri" panose="020F0502020204030204" pitchFamily="34" charset="0"/>
              </a:rPr>
              <a:t>Examples: elimination of a program/concentration; additional course requirement(s); degree change (e.g., BA to BS); additional prerequisite requirements that are not already reflected in the course list. </a:t>
            </a:r>
          </a:p>
          <a:p>
            <a:r>
              <a:rPr lang="en-US" sz="2600" dirty="0">
                <a:cs typeface="Calibri" panose="020F0502020204030204" pitchFamily="34" charset="0"/>
              </a:rPr>
              <a:t>Such program changes </a:t>
            </a:r>
            <a:r>
              <a:rPr lang="en-US" sz="2600" b="1" dirty="0">
                <a:solidFill>
                  <a:srgbClr val="C00000"/>
                </a:solidFill>
                <a:cs typeface="Calibri" panose="020F0502020204030204" pitchFamily="34" charset="0"/>
              </a:rPr>
              <a:t>should be approved in enough time to be advertised (e.g., via the catalog) to new students admitted to the program (typically one year in advance)</a:t>
            </a:r>
            <a:r>
              <a:rPr lang="en-US" sz="2600" b="1" dirty="0">
                <a:solidFill>
                  <a:schemeClr val="accent2">
                    <a:lumMod val="75000"/>
                  </a:schemeClr>
                </a:solidFill>
                <a:cs typeface="Calibri" panose="020F0502020204030204" pitchFamily="34" charset="0"/>
              </a:rPr>
              <a:t>.  </a:t>
            </a:r>
            <a:r>
              <a:rPr lang="en-US" sz="2600" dirty="0">
                <a:cs typeface="Calibri" panose="020F0502020204030204" pitchFamily="34" charset="0"/>
              </a:rPr>
              <a:t>For example, for the Fall 2027 implementation cycle, changes would need to have been fully approved by May 2026.</a:t>
            </a:r>
          </a:p>
          <a:p>
            <a:endParaRPr lang="en-US" sz="2800" dirty="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5645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F47AC-B723-2D9B-7AA0-55EF5A5C0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3A3343-D88E-42AD-4BE4-3BA132A32D8A}"/>
              </a:ext>
            </a:extLst>
          </p:cNvPr>
          <p:cNvSpPr>
            <a:spLocks noGrp="1"/>
          </p:cNvSpPr>
          <p:nvPr>
            <p:ph type="title"/>
          </p:nvPr>
        </p:nvSpPr>
        <p:spPr/>
        <p:txBody>
          <a:bodyPr/>
          <a:lstStyle/>
          <a:p>
            <a:r>
              <a:rPr lang="en-US" dirty="0"/>
              <a:t>Timeline: Program Changes</a:t>
            </a:r>
          </a:p>
        </p:txBody>
      </p:sp>
      <p:sp>
        <p:nvSpPr>
          <p:cNvPr id="3" name="Content Placeholder 2">
            <a:extLst>
              <a:ext uri="{FF2B5EF4-FFF2-40B4-BE49-F238E27FC236}">
                <a16:creationId xmlns:a16="http://schemas.microsoft.com/office/drawing/2014/main" id="{8E269D1B-5F1B-D3A7-BBE0-F5E6025AA4C5}"/>
              </a:ext>
            </a:extLst>
          </p:cNvPr>
          <p:cNvSpPr>
            <a:spLocks noGrp="1"/>
          </p:cNvSpPr>
          <p:nvPr>
            <p:ph idx="1"/>
          </p:nvPr>
        </p:nvSpPr>
        <p:spPr>
          <a:xfrm>
            <a:off x="838200" y="1690688"/>
            <a:ext cx="10515600" cy="4486275"/>
          </a:xfrm>
        </p:spPr>
        <p:txBody>
          <a:bodyPr>
            <a:normAutofit lnSpcReduction="10000"/>
          </a:bodyPr>
          <a:lstStyle/>
          <a:p>
            <a:pPr marL="0" lvl="0" indent="0">
              <a:buNone/>
            </a:pPr>
            <a:r>
              <a:rPr lang="en-US" sz="3200" b="1" i="1" dirty="0">
                <a:solidFill>
                  <a:schemeClr val="tx1"/>
                </a:solidFill>
                <a:cs typeface="Calibri" panose="020F0502020204030204" pitchFamily="34" charset="0"/>
              </a:rPr>
              <a:t>Program changes that expand curricular options for students</a:t>
            </a:r>
            <a:endParaRPr lang="en-US" sz="3200" dirty="0">
              <a:solidFill>
                <a:schemeClr val="tx1"/>
              </a:solidFill>
              <a:cs typeface="Calibri" panose="020F0502020204030204" pitchFamily="34" charset="0"/>
            </a:endParaRPr>
          </a:p>
          <a:p>
            <a:r>
              <a:rPr lang="en-US" sz="2800" dirty="0">
                <a:cs typeface="Calibri" panose="020F0502020204030204" pitchFamily="34" charset="0"/>
              </a:rPr>
              <a:t>Examples: addition of a new track; new course options to meet requirements; creation of a new non-degree program (e.g., a certificate)</a:t>
            </a:r>
          </a:p>
          <a:p>
            <a:r>
              <a:rPr lang="en-US" sz="2800" dirty="0">
                <a:cs typeface="Calibri" panose="020F0502020204030204" pitchFamily="34" charset="0"/>
              </a:rPr>
              <a:t>Such program changes should be approved as soon as possible but </a:t>
            </a:r>
            <a:r>
              <a:rPr lang="en-US" sz="2800" b="1" dirty="0">
                <a:solidFill>
                  <a:srgbClr val="C00000"/>
                </a:solidFill>
                <a:cs typeface="Calibri" panose="020F0502020204030204" pitchFamily="34" charset="0"/>
              </a:rPr>
              <a:t>not later than December of the year prior to implementation</a:t>
            </a:r>
            <a:r>
              <a:rPr lang="en-US" sz="2800" dirty="0">
                <a:solidFill>
                  <a:schemeClr val="tx1"/>
                </a:solidFill>
                <a:cs typeface="Calibri" panose="020F0502020204030204" pitchFamily="34" charset="0"/>
              </a:rPr>
              <a:t>. </a:t>
            </a:r>
            <a:r>
              <a:rPr lang="en-US" sz="2800" dirty="0">
                <a:cs typeface="Calibri" panose="020F0502020204030204" pitchFamily="34" charset="0"/>
              </a:rPr>
              <a:t>For example, expansive program changes intended for Fall 2027 implementation would need to be fully approved by the December 2026 assembly</a:t>
            </a:r>
            <a:r>
              <a:rPr lang="en-US" sz="2800" dirty="0">
                <a:solidFill>
                  <a:schemeClr val="tx1"/>
                </a:solidFill>
                <a:cs typeface="Calibri" panose="020F0502020204030204" pitchFamily="34" charset="0"/>
              </a:rPr>
              <a:t>. </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02521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F820C-967F-D7A3-9723-DC2E5A6DCB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597D0A-4181-6BEC-3D9A-8AAEA74E7E14}"/>
              </a:ext>
            </a:extLst>
          </p:cNvPr>
          <p:cNvSpPr>
            <a:spLocks noGrp="1"/>
          </p:cNvSpPr>
          <p:nvPr>
            <p:ph type="title"/>
          </p:nvPr>
        </p:nvSpPr>
        <p:spPr/>
        <p:txBody>
          <a:bodyPr/>
          <a:lstStyle/>
          <a:p>
            <a:r>
              <a:rPr lang="en-US" dirty="0"/>
              <a:t>Timeline: Course Changes</a:t>
            </a:r>
          </a:p>
        </p:txBody>
      </p:sp>
      <p:sp>
        <p:nvSpPr>
          <p:cNvPr id="3" name="Content Placeholder 2">
            <a:extLst>
              <a:ext uri="{FF2B5EF4-FFF2-40B4-BE49-F238E27FC236}">
                <a16:creationId xmlns:a16="http://schemas.microsoft.com/office/drawing/2014/main" id="{CF02735F-B772-BAB5-6D01-41F10448CBC7}"/>
              </a:ext>
            </a:extLst>
          </p:cNvPr>
          <p:cNvSpPr>
            <a:spLocks noGrp="1"/>
          </p:cNvSpPr>
          <p:nvPr>
            <p:ph idx="1"/>
          </p:nvPr>
        </p:nvSpPr>
        <p:spPr>
          <a:xfrm>
            <a:off x="838200" y="1690688"/>
            <a:ext cx="10439400" cy="4811465"/>
          </a:xfrm>
        </p:spPr>
        <p:txBody>
          <a:bodyPr>
            <a:normAutofit fontScale="92500" lnSpcReduction="20000"/>
          </a:bodyPr>
          <a:lstStyle/>
          <a:p>
            <a:pPr marL="0" lvl="0" indent="0">
              <a:buNone/>
            </a:pPr>
            <a:r>
              <a:rPr lang="en-US" sz="3200" b="1" i="1" dirty="0">
                <a:solidFill>
                  <a:schemeClr val="tx1"/>
                </a:solidFill>
                <a:cs typeface="Calibri" panose="020F0502020204030204" pitchFamily="34" charset="0"/>
              </a:rPr>
              <a:t>Course changes that reduce or significantly impact student options</a:t>
            </a:r>
            <a:endParaRPr lang="en-US" sz="3200" dirty="0">
              <a:solidFill>
                <a:schemeClr val="tx1"/>
              </a:solidFill>
              <a:cs typeface="Calibri" panose="020F0502020204030204" pitchFamily="34" charset="0"/>
            </a:endParaRPr>
          </a:p>
          <a:p>
            <a:r>
              <a:rPr lang="en-US" sz="2800" dirty="0">
                <a:cs typeface="Calibri" panose="020F0502020204030204" pitchFamily="34" charset="0"/>
              </a:rPr>
              <a:t>Examples: adding/removing general education attributes; additional/edits to prerequisites; substantial description changes; credit change; creation of a newly required course </a:t>
            </a:r>
          </a:p>
          <a:p>
            <a:r>
              <a:rPr lang="en-US" sz="2800" dirty="0">
                <a:cs typeface="Calibri" panose="020F0502020204030204" pitchFamily="34" charset="0"/>
              </a:rPr>
              <a:t>Such changes </a:t>
            </a:r>
            <a:r>
              <a:rPr lang="en-US" sz="2800" b="1" dirty="0">
                <a:solidFill>
                  <a:srgbClr val="C00000"/>
                </a:solidFill>
                <a:cs typeface="Calibri" panose="020F0502020204030204" pitchFamily="34" charset="0"/>
              </a:rPr>
              <a:t>need to be made prior to the start of course registration for a given semester</a:t>
            </a:r>
            <a:r>
              <a:rPr lang="en-US" sz="2800" dirty="0">
                <a:cs typeface="Calibri" panose="020F0502020204030204" pitchFamily="34" charset="0"/>
              </a:rPr>
              <a:t>. Given how early this process begins each semester, </a:t>
            </a:r>
            <a:r>
              <a:rPr lang="en-US" sz="2800" b="1" dirty="0">
                <a:solidFill>
                  <a:srgbClr val="C00000"/>
                </a:solidFill>
                <a:cs typeface="Calibri" panose="020F0502020204030204" pitchFamily="34" charset="0"/>
              </a:rPr>
              <a:t>changes would need to be approved a year in advance, i.e., by the end of the same semester in the prior year</a:t>
            </a:r>
            <a:r>
              <a:rPr lang="en-US" sz="2800" dirty="0">
                <a:solidFill>
                  <a:srgbClr val="C00000"/>
                </a:solidFill>
                <a:cs typeface="Calibri" panose="020F0502020204030204" pitchFamily="34" charset="0"/>
              </a:rPr>
              <a:t>.</a:t>
            </a:r>
            <a:r>
              <a:rPr lang="en-US" sz="2800" dirty="0">
                <a:solidFill>
                  <a:srgbClr val="FF0000"/>
                </a:solidFill>
                <a:cs typeface="Calibri" panose="020F0502020204030204" pitchFamily="34" charset="0"/>
              </a:rPr>
              <a:t> </a:t>
            </a:r>
            <a:r>
              <a:rPr lang="en-US" sz="2800" dirty="0">
                <a:cs typeface="Calibri" panose="020F0502020204030204" pitchFamily="34" charset="0"/>
              </a:rPr>
              <a:t>For example, changes for spring 2027 would need to have been approved by May 2026 to be available to students at the start of the fall registration period for Spring 2027. </a:t>
            </a:r>
          </a:p>
        </p:txBody>
      </p:sp>
    </p:spTree>
    <p:extLst>
      <p:ext uri="{BB962C8B-B14F-4D97-AF65-F5344CB8AC3E}">
        <p14:creationId xmlns:p14="http://schemas.microsoft.com/office/powerpoint/2010/main" val="2320473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13854-625B-F431-51D8-295276058C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61F9B2-FAAC-50BD-03DC-553621041945}"/>
              </a:ext>
            </a:extLst>
          </p:cNvPr>
          <p:cNvSpPr>
            <a:spLocks noGrp="1"/>
          </p:cNvSpPr>
          <p:nvPr>
            <p:ph type="title"/>
          </p:nvPr>
        </p:nvSpPr>
        <p:spPr/>
        <p:txBody>
          <a:bodyPr/>
          <a:lstStyle/>
          <a:p>
            <a:r>
              <a:rPr lang="en-US" dirty="0"/>
              <a:t>Timeline: Course Changes</a:t>
            </a:r>
          </a:p>
        </p:txBody>
      </p:sp>
      <p:sp>
        <p:nvSpPr>
          <p:cNvPr id="3" name="Content Placeholder 2">
            <a:extLst>
              <a:ext uri="{FF2B5EF4-FFF2-40B4-BE49-F238E27FC236}">
                <a16:creationId xmlns:a16="http://schemas.microsoft.com/office/drawing/2014/main" id="{404AE05C-82BB-5690-62E3-EB8BB2C309C7}"/>
              </a:ext>
            </a:extLst>
          </p:cNvPr>
          <p:cNvSpPr>
            <a:spLocks noGrp="1"/>
          </p:cNvSpPr>
          <p:nvPr>
            <p:ph idx="1"/>
          </p:nvPr>
        </p:nvSpPr>
        <p:spPr>
          <a:xfrm>
            <a:off x="838200" y="1690688"/>
            <a:ext cx="10515600" cy="4486275"/>
          </a:xfrm>
        </p:spPr>
        <p:txBody>
          <a:bodyPr>
            <a:normAutofit lnSpcReduction="10000"/>
          </a:bodyPr>
          <a:lstStyle/>
          <a:p>
            <a:pPr marL="0" lvl="0" indent="0">
              <a:buNone/>
            </a:pPr>
            <a:r>
              <a:rPr lang="en-US" sz="3000" b="1" i="1" dirty="0">
                <a:solidFill>
                  <a:schemeClr val="tx1"/>
                </a:solidFill>
                <a:cs typeface="Calibri" panose="020F0502020204030204" pitchFamily="34" charset="0"/>
              </a:rPr>
              <a:t>Course changes that expand accessibility or flexibility of courses, providing addition options to students</a:t>
            </a:r>
            <a:endParaRPr lang="en-US" sz="3000" dirty="0">
              <a:solidFill>
                <a:schemeClr val="tx1"/>
              </a:solidFill>
              <a:cs typeface="Calibri" panose="020F0502020204030204" pitchFamily="34" charset="0"/>
            </a:endParaRPr>
          </a:p>
          <a:p>
            <a:r>
              <a:rPr lang="en-US" sz="2600" dirty="0">
                <a:cs typeface="Calibri" panose="020F0502020204030204" pitchFamily="34" charset="0"/>
              </a:rPr>
              <a:t>Examples: additional modality options, minor changes in course description </a:t>
            </a:r>
          </a:p>
          <a:p>
            <a:r>
              <a:rPr lang="en-US" sz="2600" dirty="0">
                <a:cs typeface="Calibri" panose="020F0502020204030204" pitchFamily="34" charset="0"/>
              </a:rPr>
              <a:t>Such changes would not require an extended proposal timeline. However, </a:t>
            </a:r>
            <a:r>
              <a:rPr lang="en-US" sz="2600" b="1" dirty="0">
                <a:solidFill>
                  <a:srgbClr val="C00000"/>
                </a:solidFill>
                <a:cs typeface="Calibri" panose="020F0502020204030204" pitchFamily="34" charset="0"/>
              </a:rPr>
              <a:t>course changes should be fully approved before the course registration period for the implementation semester</a:t>
            </a:r>
            <a:r>
              <a:rPr lang="en-US" sz="2600" dirty="0">
                <a:cs typeface="Calibri" panose="020F0502020204030204" pitchFamily="34" charset="0"/>
              </a:rPr>
              <a:t>. For example, changes for Spring 2027 should be approved by the end of September 2026 to be available for course registration beginning in October. It should be noted that in many cases such changes can go through Circulation. </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0523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800" dirty="0"/>
              <a:t>…because CAPC is the curricular body mandated by the CBA (Article 31 section E):</a:t>
            </a:r>
          </a:p>
          <a:p>
            <a:pPr marL="0" indent="0">
              <a:buNone/>
            </a:pPr>
            <a:r>
              <a:rPr lang="en-US" sz="2800" dirty="0"/>
              <a:t> </a:t>
            </a:r>
          </a:p>
          <a:p>
            <a:pPr marL="400041" lvl="1" indent="0">
              <a:buNone/>
            </a:pPr>
            <a:r>
              <a:rPr lang="en-US" sz="2800" dirty="0"/>
              <a:t>“There shall be a curriculum committee at each University, which shall be selected as determined by the FACULTY, but which may include at least one (1) administrator if designated by the President.” </a:t>
            </a:r>
          </a:p>
        </p:txBody>
      </p:sp>
      <p:sp>
        <p:nvSpPr>
          <p:cNvPr id="2" name="Title 1"/>
          <p:cNvSpPr>
            <a:spLocks noGrp="1"/>
          </p:cNvSpPr>
          <p:nvPr>
            <p:ph type="title"/>
          </p:nvPr>
        </p:nvSpPr>
        <p:spPr/>
        <p:txBody>
          <a:bodyPr/>
          <a:lstStyle/>
          <a:p>
            <a:r>
              <a:rPr lang="en-US" dirty="0"/>
              <a:t>Why are we here?</a:t>
            </a:r>
          </a:p>
        </p:txBody>
      </p:sp>
    </p:spTree>
    <p:extLst>
      <p:ext uri="{BB962C8B-B14F-4D97-AF65-F5344CB8AC3E}">
        <p14:creationId xmlns:p14="http://schemas.microsoft.com/office/powerpoint/2010/main" val="38689320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E731-5A3E-49E8-9619-B6FDE358A608}"/>
              </a:ext>
            </a:extLst>
          </p:cNvPr>
          <p:cNvSpPr>
            <a:spLocks noGrp="1"/>
          </p:cNvSpPr>
          <p:nvPr>
            <p:ph type="title"/>
          </p:nvPr>
        </p:nvSpPr>
        <p:spPr/>
        <p:txBody>
          <a:bodyPr/>
          <a:lstStyle/>
          <a:p>
            <a:r>
              <a:rPr lang="en-US" dirty="0"/>
              <a:t>Proposal ‘Effective Dates’ Summary (2026-27)</a:t>
            </a:r>
          </a:p>
        </p:txBody>
      </p:sp>
      <p:sp>
        <p:nvSpPr>
          <p:cNvPr id="3" name="Content Placeholder 2">
            <a:extLst>
              <a:ext uri="{FF2B5EF4-FFF2-40B4-BE49-F238E27FC236}">
                <a16:creationId xmlns:a16="http://schemas.microsoft.com/office/drawing/2014/main" id="{5BDD7094-1530-4320-4A20-C8F77112C679}"/>
              </a:ext>
            </a:extLst>
          </p:cNvPr>
          <p:cNvSpPr>
            <a:spLocks noGrp="1"/>
          </p:cNvSpPr>
          <p:nvPr>
            <p:ph idx="1"/>
          </p:nvPr>
        </p:nvSpPr>
        <p:spPr>
          <a:xfrm>
            <a:off x="609600" y="1815787"/>
            <a:ext cx="10515600" cy="4686366"/>
          </a:xfrm>
        </p:spPr>
        <p:txBody>
          <a:bodyPr>
            <a:normAutofit fontScale="85000" lnSpcReduction="10000"/>
          </a:bodyPr>
          <a:lstStyle/>
          <a:p>
            <a:r>
              <a:rPr lang="en-US" sz="3200" dirty="0">
                <a:cs typeface="Calibri" panose="020F0502020204030204" pitchFamily="34" charset="0"/>
              </a:rPr>
              <a:t>Program changes that </a:t>
            </a:r>
            <a:r>
              <a:rPr lang="en-US" sz="3200" dirty="0">
                <a:solidFill>
                  <a:srgbClr val="C00000"/>
                </a:solidFill>
                <a:cs typeface="Calibri" panose="020F0502020204030204" pitchFamily="34" charset="0"/>
              </a:rPr>
              <a:t>impose new requirements or limit student choices</a:t>
            </a:r>
            <a:r>
              <a:rPr lang="en-US" sz="3200" dirty="0">
                <a:solidFill>
                  <a:schemeClr val="accent2">
                    <a:lumMod val="75000"/>
                  </a:schemeClr>
                </a:solidFill>
                <a:cs typeface="Calibri" panose="020F0502020204030204" pitchFamily="34" charset="0"/>
              </a:rPr>
              <a:t> </a:t>
            </a:r>
            <a:r>
              <a:rPr lang="en-US" sz="3200" dirty="0">
                <a:cs typeface="Calibri" panose="020F0502020204030204" pitchFamily="34" charset="0"/>
              </a:rPr>
              <a:t>had to have been approved by May 2026 for Fall 2027 implementation; now targeting Fall 2028</a:t>
            </a:r>
          </a:p>
          <a:p>
            <a:r>
              <a:rPr lang="en-US" sz="3200" dirty="0">
                <a:cs typeface="Calibri" panose="020F0502020204030204" pitchFamily="34" charset="0"/>
              </a:rPr>
              <a:t>Program changes that are </a:t>
            </a:r>
            <a:r>
              <a:rPr lang="en-US" sz="3200" dirty="0">
                <a:solidFill>
                  <a:srgbClr val="C00000"/>
                </a:solidFill>
                <a:cs typeface="Calibri" panose="020F0502020204030204" pitchFamily="34" charset="0"/>
              </a:rPr>
              <a:t>expansive in nature </a:t>
            </a:r>
            <a:r>
              <a:rPr lang="en-US" sz="3200" dirty="0">
                <a:cs typeface="Calibri" panose="020F0502020204030204" pitchFamily="34" charset="0"/>
              </a:rPr>
              <a:t>(e.g., add new options for students) have to be approved by December 2026 for Fall 2027</a:t>
            </a:r>
          </a:p>
          <a:p>
            <a:r>
              <a:rPr lang="en-US" sz="3200" dirty="0">
                <a:cs typeface="Calibri" panose="020F0502020204030204" pitchFamily="34" charset="0"/>
              </a:rPr>
              <a:t>These timelines keep our proposal approval/implementation process aligned with the </a:t>
            </a:r>
            <a:r>
              <a:rPr lang="en-US" sz="3200" dirty="0">
                <a:solidFill>
                  <a:srgbClr val="C00000"/>
                </a:solidFill>
                <a:cs typeface="Calibri" panose="020F0502020204030204" pitchFamily="34" charset="0"/>
              </a:rPr>
              <a:t>academic catalog</a:t>
            </a:r>
          </a:p>
          <a:p>
            <a:r>
              <a:rPr lang="en-US" sz="3300" dirty="0">
                <a:solidFill>
                  <a:srgbClr val="C00000"/>
                </a:solidFill>
                <a:cs typeface="Calibri" panose="020F0502020204030204" pitchFamily="34" charset="0"/>
              </a:rPr>
              <a:t>Reminder:</a:t>
            </a:r>
            <a:r>
              <a:rPr lang="en-US" sz="3300" dirty="0">
                <a:cs typeface="Calibri" panose="020F0502020204030204" pitchFamily="34" charset="0"/>
              </a:rPr>
              <a:t> Course changes generally need to be approved and built in time for the </a:t>
            </a:r>
            <a:r>
              <a:rPr lang="en-US" sz="3300" dirty="0">
                <a:solidFill>
                  <a:srgbClr val="C00000"/>
                </a:solidFill>
                <a:cs typeface="Calibri" panose="020F0502020204030204" pitchFamily="34" charset="0"/>
              </a:rPr>
              <a:t>registration cycle </a:t>
            </a:r>
            <a:r>
              <a:rPr lang="en-US" sz="3300" dirty="0">
                <a:cs typeface="Calibri" panose="020F0502020204030204" pitchFamily="34" charset="0"/>
              </a:rPr>
              <a:t>for the desired implementation semester</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4883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Proposal effective dates summary (cont’d)</a:t>
            </a:r>
          </a:p>
        </p:txBody>
      </p:sp>
      <p:sp>
        <p:nvSpPr>
          <p:cNvPr id="9" name="Content Placeholder 2"/>
          <p:cNvSpPr>
            <a:spLocks noGrp="1"/>
          </p:cNvSpPr>
          <p:nvPr>
            <p:ph idx="1"/>
          </p:nvPr>
        </p:nvSpPr>
        <p:spPr>
          <a:xfrm>
            <a:off x="762000" y="1719070"/>
            <a:ext cx="10667999" cy="4681730"/>
          </a:xfrm>
        </p:spPr>
        <p:txBody>
          <a:bodyPr>
            <a:normAutofit/>
          </a:bodyPr>
          <a:lstStyle/>
          <a:p>
            <a:pPr marL="45719" indent="0">
              <a:buNone/>
            </a:pPr>
            <a:r>
              <a:rPr lang="en-US" sz="3200" dirty="0"/>
              <a:t>Accordingly:</a:t>
            </a:r>
          </a:p>
          <a:p>
            <a:r>
              <a:rPr lang="en-US" sz="2600" dirty="0"/>
              <a:t>Course changes for Winter or Spring 2027 that can go through Circulation (e.g., additional modality) must complete that process by the end of this September</a:t>
            </a:r>
          </a:p>
          <a:p>
            <a:r>
              <a:rPr lang="en-US" sz="2600" dirty="0"/>
              <a:t>Course proposals for Summer or Fall 2027 implementation must be recommended by February 25, 2027 (first CAPC assembly in spring) in order to be available for the registration period for those terms</a:t>
            </a:r>
          </a:p>
          <a:p>
            <a:pPr marL="45719" indent="0">
              <a:buNone/>
            </a:pPr>
            <a:endParaRPr lang="en-US" sz="2600" dirty="0"/>
          </a:p>
          <a:p>
            <a:pPr marL="45719" indent="0">
              <a:buNone/>
            </a:pPr>
            <a:endParaRPr lang="en-US" sz="2400" dirty="0">
              <a:solidFill>
                <a:schemeClr val="tx1"/>
              </a:solidFill>
            </a:endParaRPr>
          </a:p>
        </p:txBody>
      </p:sp>
    </p:spTree>
    <p:extLst>
      <p:ext uri="{BB962C8B-B14F-4D97-AF65-F5344CB8AC3E}">
        <p14:creationId xmlns:p14="http://schemas.microsoft.com/office/powerpoint/2010/main" val="3863964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29AF55-1024-DA7A-0AE8-8F10E4C437C4}"/>
              </a:ext>
            </a:extLst>
          </p:cNvPr>
          <p:cNvSpPr>
            <a:spLocks noGrp="1"/>
          </p:cNvSpPr>
          <p:nvPr>
            <p:ph type="body" idx="1"/>
          </p:nvPr>
        </p:nvSpPr>
        <p:spPr/>
        <p:txBody>
          <a:bodyPr/>
          <a:lstStyle/>
          <a:p>
            <a:endParaRPr lang="en-US"/>
          </a:p>
        </p:txBody>
      </p:sp>
      <p:sp>
        <p:nvSpPr>
          <p:cNvPr id="3" name="Title 2">
            <a:extLst>
              <a:ext uri="{FF2B5EF4-FFF2-40B4-BE49-F238E27FC236}">
                <a16:creationId xmlns:a16="http://schemas.microsoft.com/office/drawing/2014/main" id="{DC85D53D-9F44-8DB5-7B13-AC3FBC2854E1}"/>
              </a:ext>
            </a:extLst>
          </p:cNvPr>
          <p:cNvSpPr>
            <a:spLocks noGrp="1"/>
          </p:cNvSpPr>
          <p:nvPr>
            <p:ph type="title"/>
          </p:nvPr>
        </p:nvSpPr>
        <p:spPr/>
        <p:txBody>
          <a:bodyPr/>
          <a:lstStyle/>
          <a:p>
            <a:r>
              <a:rPr lang="en-US" dirty="0"/>
              <a:t>Recent updates &amp; Efforts for this year</a:t>
            </a:r>
          </a:p>
        </p:txBody>
      </p:sp>
    </p:spTree>
    <p:extLst>
      <p:ext uri="{BB962C8B-B14F-4D97-AF65-F5344CB8AC3E}">
        <p14:creationId xmlns:p14="http://schemas.microsoft.com/office/powerpoint/2010/main" val="14305785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57201"/>
            <a:ext cx="8229600" cy="891540"/>
          </a:xfrm>
        </p:spPr>
        <p:txBody>
          <a:bodyPr/>
          <a:lstStyle/>
          <a:p>
            <a:r>
              <a:rPr lang="en-US" dirty="0"/>
              <a:t>Priorities and efforts this year </a:t>
            </a:r>
          </a:p>
        </p:txBody>
      </p:sp>
      <p:sp>
        <p:nvSpPr>
          <p:cNvPr id="3" name="Content Placeholder 2"/>
          <p:cNvSpPr>
            <a:spLocks noGrp="1"/>
          </p:cNvSpPr>
          <p:nvPr>
            <p:ph idx="1"/>
          </p:nvPr>
        </p:nvSpPr>
        <p:spPr>
          <a:xfrm>
            <a:off x="609600" y="1828800"/>
            <a:ext cx="10744200" cy="4495800"/>
          </a:xfrm>
        </p:spPr>
        <p:txBody>
          <a:bodyPr>
            <a:noAutofit/>
          </a:bodyPr>
          <a:lstStyle/>
          <a:p>
            <a:pPr marL="45719" indent="0">
              <a:buNone/>
            </a:pPr>
            <a:r>
              <a:rPr lang="en-US" sz="3000" b="1" dirty="0"/>
              <a:t>General Education and General Requirements</a:t>
            </a:r>
          </a:p>
          <a:p>
            <a:r>
              <a:rPr lang="en-US" sz="2600" dirty="0"/>
              <a:t>Finalizing the Diverse Communities (DIV) revalidation process</a:t>
            </a:r>
          </a:p>
          <a:p>
            <a:pPr lvl="1"/>
            <a:r>
              <a:rPr lang="en-US" sz="2400" dirty="0"/>
              <a:t>All outstanding DIV courses should be in CAPC workflow now, or within the next month, to ensure approval this semester and avoid removal of the attribute.</a:t>
            </a:r>
          </a:p>
          <a:p>
            <a:pPr lvl="0"/>
            <a:r>
              <a:rPr lang="en-US" sz="2600" dirty="0"/>
              <a:t>Interdisciplinary (INT) course revalidation</a:t>
            </a:r>
            <a:r>
              <a:rPr lang="en-US" sz="2400" dirty="0"/>
              <a:t> is this year</a:t>
            </a:r>
            <a:r>
              <a:rPr lang="en-US" dirty="0"/>
              <a:t> </a:t>
            </a:r>
          </a:p>
          <a:p>
            <a:pPr lvl="1"/>
            <a:r>
              <a:rPr lang="en-US" sz="2400" dirty="0"/>
              <a:t>First revalidation of INT since the implementation of Gen Ed 2019 goals &amp; SLOs </a:t>
            </a:r>
          </a:p>
          <a:p>
            <a:pPr lvl="1"/>
            <a:r>
              <a:rPr lang="en-US" sz="2400" dirty="0"/>
              <a:t>ALL INT courses must be submitted, regardless of whether they were reviewed since 2019 for other reasons (e.g., DE)</a:t>
            </a:r>
          </a:p>
          <a:p>
            <a:pPr lvl="1"/>
            <a:endParaRPr lang="en-US" sz="2000" dirty="0"/>
          </a:p>
        </p:txBody>
      </p:sp>
    </p:spTree>
    <p:extLst>
      <p:ext uri="{BB962C8B-B14F-4D97-AF65-F5344CB8AC3E}">
        <p14:creationId xmlns:p14="http://schemas.microsoft.com/office/powerpoint/2010/main" val="20382545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57201"/>
            <a:ext cx="8229600" cy="891540"/>
          </a:xfrm>
        </p:spPr>
        <p:txBody>
          <a:bodyPr/>
          <a:lstStyle/>
          <a:p>
            <a:r>
              <a:rPr lang="en-US" dirty="0"/>
              <a:t>Efforts this year (cont’d)</a:t>
            </a:r>
          </a:p>
        </p:txBody>
      </p:sp>
      <p:sp>
        <p:nvSpPr>
          <p:cNvPr id="3" name="Content Placeholder 2"/>
          <p:cNvSpPr>
            <a:spLocks noGrp="1"/>
          </p:cNvSpPr>
          <p:nvPr>
            <p:ph idx="1"/>
          </p:nvPr>
        </p:nvSpPr>
        <p:spPr>
          <a:xfrm>
            <a:off x="762000" y="1828800"/>
            <a:ext cx="10134600" cy="4495800"/>
          </a:xfrm>
        </p:spPr>
        <p:txBody>
          <a:bodyPr>
            <a:noAutofit/>
          </a:bodyPr>
          <a:lstStyle/>
          <a:p>
            <a:pPr marL="45719" indent="0">
              <a:buNone/>
            </a:pPr>
            <a:r>
              <a:rPr lang="en-US" sz="3000" dirty="0"/>
              <a:t>General Education (continued)</a:t>
            </a:r>
          </a:p>
          <a:p>
            <a:r>
              <a:rPr lang="en-US" sz="2400" dirty="0"/>
              <a:t>General Reminder: Gen Ed and General Requirement courses that come through the proposal review process, regardless of reason, will be reviewed under the current GE goal and SLO structure</a:t>
            </a:r>
          </a:p>
          <a:p>
            <a:pPr marL="45719" indent="0">
              <a:buNone/>
            </a:pPr>
            <a:endParaRPr lang="en-US" sz="2400" b="1" dirty="0"/>
          </a:p>
          <a:p>
            <a:pPr marL="45719" indent="0">
              <a:buNone/>
            </a:pPr>
            <a:r>
              <a:rPr lang="en-US" sz="3000" dirty="0"/>
              <a:t>Academic Policies</a:t>
            </a:r>
          </a:p>
          <a:p>
            <a:r>
              <a:rPr lang="en-US" sz="2400" dirty="0"/>
              <a:t>Continue work to update and organize Undergraduate and Graduate academic policies in accessible formats</a:t>
            </a:r>
          </a:p>
          <a:p>
            <a:endParaRPr lang="en-US" sz="2200" dirty="0"/>
          </a:p>
        </p:txBody>
      </p:sp>
    </p:spTree>
    <p:extLst>
      <p:ext uri="{BB962C8B-B14F-4D97-AF65-F5344CB8AC3E}">
        <p14:creationId xmlns:p14="http://schemas.microsoft.com/office/powerpoint/2010/main" val="21624688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F1F838-41D0-C916-B859-12B22AD6364F}"/>
              </a:ext>
            </a:extLst>
          </p:cNvPr>
          <p:cNvSpPr txBox="1"/>
          <p:nvPr/>
        </p:nvSpPr>
        <p:spPr>
          <a:xfrm>
            <a:off x="4785385" y="3075057"/>
            <a:ext cx="2621230" cy="707886"/>
          </a:xfrm>
          <a:prstGeom prst="rect">
            <a:avLst/>
          </a:prstGeom>
          <a:noFill/>
        </p:spPr>
        <p:txBody>
          <a:bodyPr wrap="none" rtlCol="0">
            <a:spAutoFit/>
          </a:bodyPr>
          <a:lstStyle/>
          <a:p>
            <a:r>
              <a:rPr lang="en-US" sz="4000" dirty="0"/>
              <a:t>Questions?</a:t>
            </a:r>
          </a:p>
        </p:txBody>
      </p:sp>
    </p:spTree>
    <p:extLst>
      <p:ext uri="{BB962C8B-B14F-4D97-AF65-F5344CB8AC3E}">
        <p14:creationId xmlns:p14="http://schemas.microsoft.com/office/powerpoint/2010/main" val="94317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52600"/>
            <a:ext cx="10134600" cy="4749553"/>
          </a:xfrm>
        </p:spPr>
        <p:txBody>
          <a:bodyPr>
            <a:normAutofit/>
          </a:bodyPr>
          <a:lstStyle/>
          <a:p>
            <a:pPr marL="0" indent="0">
              <a:buNone/>
            </a:pPr>
            <a:r>
              <a:rPr lang="en-US" sz="3200" dirty="0"/>
              <a:t>CAPC is governed by a set of bylaws that lay out the committee structure, duties, and processes that comprise the foundation of CAPC’s work</a:t>
            </a:r>
          </a:p>
          <a:p>
            <a:pPr marL="457200" indent="-457200"/>
            <a:r>
              <a:rPr lang="en-US" sz="2800" dirty="0"/>
              <a:t>The bylaws were updated last year; please be sure to download and review them (available on the CAPC home page), even if you’re not new to CAPC</a:t>
            </a:r>
            <a:r>
              <a:rPr lang="en-US" sz="3200" dirty="0"/>
              <a:t>	</a:t>
            </a:r>
          </a:p>
          <a:p>
            <a:pPr marL="0" indent="0">
              <a:buNone/>
            </a:pPr>
            <a:endParaRPr lang="en-US" sz="3200" dirty="0"/>
          </a:p>
        </p:txBody>
      </p:sp>
      <p:sp>
        <p:nvSpPr>
          <p:cNvPr id="2" name="Title 1"/>
          <p:cNvSpPr>
            <a:spLocks noGrp="1"/>
          </p:cNvSpPr>
          <p:nvPr>
            <p:ph type="title"/>
          </p:nvPr>
        </p:nvSpPr>
        <p:spPr/>
        <p:txBody>
          <a:bodyPr/>
          <a:lstStyle/>
          <a:p>
            <a:r>
              <a:rPr lang="en-US" dirty="0"/>
              <a:t>Bylaws</a:t>
            </a:r>
          </a:p>
        </p:txBody>
      </p:sp>
    </p:spTree>
    <p:extLst>
      <p:ext uri="{BB962C8B-B14F-4D97-AF65-F5344CB8AC3E}">
        <p14:creationId xmlns:p14="http://schemas.microsoft.com/office/powerpoint/2010/main" val="1709695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CF234-B576-3C26-9DB2-3345BC37F0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E21950-7D10-076F-864E-3A54B8B7ABEB}"/>
              </a:ext>
            </a:extLst>
          </p:cNvPr>
          <p:cNvSpPr>
            <a:spLocks noGrp="1"/>
          </p:cNvSpPr>
          <p:nvPr>
            <p:ph idx="1"/>
          </p:nvPr>
        </p:nvSpPr>
        <p:spPr>
          <a:xfrm>
            <a:off x="838200" y="1752600"/>
            <a:ext cx="10134600" cy="4749553"/>
          </a:xfrm>
        </p:spPr>
        <p:txBody>
          <a:bodyPr>
            <a:normAutofit/>
          </a:bodyPr>
          <a:lstStyle/>
          <a:p>
            <a:pPr marL="0" indent="0">
              <a:buNone/>
            </a:pPr>
            <a:r>
              <a:rPr lang="en-US" sz="3200" dirty="0"/>
              <a:t>Key bylaws changes (beyond general updating):</a:t>
            </a:r>
          </a:p>
          <a:p>
            <a:pPr marL="457200" indent="-457200"/>
            <a:r>
              <a:rPr lang="en-US" sz="2800" dirty="0"/>
              <a:t>Clarification and specification concerning expectations of members (Article 4.B.1 and 4.B.2)</a:t>
            </a:r>
          </a:p>
          <a:p>
            <a:pPr marL="731513" lvl="1" indent="-457200"/>
            <a:r>
              <a:rPr lang="en-US" sz="2600" dirty="0"/>
              <a:t>New statement about avoiding conflicts of interest</a:t>
            </a:r>
          </a:p>
          <a:p>
            <a:pPr marL="457200" indent="-457200"/>
            <a:r>
              <a:rPr lang="en-US" sz="2800" dirty="0"/>
              <a:t>Clarification regarding committee and subcommittee responsibilities in, e.g., course review and revalidation</a:t>
            </a:r>
          </a:p>
          <a:p>
            <a:pPr marL="457200" indent="-457200"/>
            <a:r>
              <a:rPr lang="en-US" sz="2800" dirty="0"/>
              <a:t>Addition of appendices that include curriculum changes that also require review by local and state APSCUF (e.g., the local DE course policy vis a vis the CBA requirements)</a:t>
            </a:r>
          </a:p>
        </p:txBody>
      </p:sp>
      <p:sp>
        <p:nvSpPr>
          <p:cNvPr id="2" name="Title 1">
            <a:extLst>
              <a:ext uri="{FF2B5EF4-FFF2-40B4-BE49-F238E27FC236}">
                <a16:creationId xmlns:a16="http://schemas.microsoft.com/office/drawing/2014/main" id="{2B56658B-6845-C48B-F0F2-3D20BA8480DE}"/>
              </a:ext>
            </a:extLst>
          </p:cNvPr>
          <p:cNvSpPr>
            <a:spLocks noGrp="1"/>
          </p:cNvSpPr>
          <p:nvPr>
            <p:ph type="title"/>
          </p:nvPr>
        </p:nvSpPr>
        <p:spPr/>
        <p:txBody>
          <a:bodyPr/>
          <a:lstStyle/>
          <a:p>
            <a:r>
              <a:rPr lang="en-US" dirty="0"/>
              <a:t>Bylaws changes</a:t>
            </a:r>
          </a:p>
        </p:txBody>
      </p:sp>
    </p:spTree>
    <p:extLst>
      <p:ext uri="{BB962C8B-B14F-4D97-AF65-F5344CB8AC3E}">
        <p14:creationId xmlns:p14="http://schemas.microsoft.com/office/powerpoint/2010/main" val="3082570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Organizational chart showing how CAPC assembly reports to the Provost, as well as the relationship of CAPC committees to the Executive Committee.">
            <a:extLst>
              <a:ext uri="{FF2B5EF4-FFF2-40B4-BE49-F238E27FC236}">
                <a16:creationId xmlns:a16="http://schemas.microsoft.com/office/drawing/2014/main" id="{4F4F203C-7754-CF74-2B23-EB22BD8C28FB}"/>
              </a:ext>
            </a:extLst>
          </p:cNvPr>
          <p:cNvPicPr>
            <a:picLocks noGrp="1" noChangeAspect="1"/>
          </p:cNvPicPr>
          <p:nvPr>
            <p:ph idx="1"/>
          </p:nvPr>
        </p:nvPicPr>
        <p:blipFill>
          <a:blip r:embed="rId3"/>
          <a:stretch>
            <a:fillRect/>
          </a:stretch>
        </p:blipFill>
        <p:spPr>
          <a:xfrm>
            <a:off x="2550201" y="1719263"/>
            <a:ext cx="7126523" cy="4406900"/>
          </a:xfrm>
          <a:prstGeom prst="rect">
            <a:avLst/>
          </a:prstGeom>
        </p:spPr>
      </p:pic>
      <p:sp>
        <p:nvSpPr>
          <p:cNvPr id="3" name="Title 2">
            <a:extLst>
              <a:ext uri="{FF2B5EF4-FFF2-40B4-BE49-F238E27FC236}">
                <a16:creationId xmlns:a16="http://schemas.microsoft.com/office/drawing/2014/main" id="{7D587F67-4450-7F49-EF53-74818DE2E328}"/>
              </a:ext>
            </a:extLst>
          </p:cNvPr>
          <p:cNvSpPr>
            <a:spLocks noGrp="1"/>
          </p:cNvSpPr>
          <p:nvPr>
            <p:ph type="title"/>
          </p:nvPr>
        </p:nvSpPr>
        <p:spPr/>
        <p:txBody>
          <a:bodyPr/>
          <a:lstStyle/>
          <a:p>
            <a:r>
              <a:rPr lang="en-US" dirty="0"/>
              <a:t>How CAPC Works – org chart</a:t>
            </a:r>
          </a:p>
        </p:txBody>
      </p:sp>
    </p:spTree>
    <p:extLst>
      <p:ext uri="{BB962C8B-B14F-4D97-AF65-F5344CB8AC3E}">
        <p14:creationId xmlns:p14="http://schemas.microsoft.com/office/powerpoint/2010/main" val="654987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5719" indent="0">
              <a:buNone/>
            </a:pPr>
            <a:r>
              <a:rPr lang="en-US" sz="3200" dirty="0"/>
              <a:t>Several CAPC committees have subcommittees</a:t>
            </a:r>
            <a:r>
              <a:rPr lang="en-US" sz="2800" dirty="0"/>
              <a:t>:</a:t>
            </a:r>
          </a:p>
          <a:p>
            <a:r>
              <a:rPr lang="en-US" sz="3000" dirty="0"/>
              <a:t>General Education</a:t>
            </a:r>
          </a:p>
          <a:p>
            <a:pPr lvl="1"/>
            <a:r>
              <a:rPr lang="en-US" sz="2800" dirty="0"/>
              <a:t>Distributed Disciplinary Foundations</a:t>
            </a:r>
          </a:p>
          <a:p>
            <a:pPr lvl="1"/>
            <a:r>
              <a:rPr lang="en-US" sz="2800" dirty="0"/>
              <a:t>Diverse Communities</a:t>
            </a:r>
          </a:p>
          <a:p>
            <a:pPr lvl="1"/>
            <a:r>
              <a:rPr lang="en-US" sz="2800" dirty="0"/>
              <a:t>Ethics</a:t>
            </a:r>
          </a:p>
          <a:p>
            <a:pPr lvl="1"/>
            <a:r>
              <a:rPr lang="en-US" sz="2800" dirty="0"/>
              <a:t>Interdisciplinary</a:t>
            </a:r>
          </a:p>
          <a:p>
            <a:pPr lvl="1"/>
            <a:r>
              <a:rPr lang="en-US" sz="2800" dirty="0"/>
              <a:t>Speaking Emphasis</a:t>
            </a:r>
          </a:p>
          <a:p>
            <a:pPr lvl="1"/>
            <a:r>
              <a:rPr lang="en-US" sz="2800" dirty="0"/>
              <a:t>Writing Emphasis</a:t>
            </a:r>
          </a:p>
          <a:p>
            <a:pPr lvl="2"/>
            <a:endParaRPr lang="en-US" sz="1800" dirty="0"/>
          </a:p>
        </p:txBody>
      </p:sp>
      <p:sp>
        <p:nvSpPr>
          <p:cNvPr id="2" name="Title 1"/>
          <p:cNvSpPr>
            <a:spLocks noGrp="1"/>
          </p:cNvSpPr>
          <p:nvPr>
            <p:ph type="title"/>
          </p:nvPr>
        </p:nvSpPr>
        <p:spPr/>
        <p:txBody>
          <a:bodyPr/>
          <a:lstStyle/>
          <a:p>
            <a:r>
              <a:rPr lang="en-US" dirty="0"/>
              <a:t>Subcommittees – gen ed</a:t>
            </a:r>
          </a:p>
        </p:txBody>
      </p:sp>
    </p:spTree>
    <p:extLst>
      <p:ext uri="{BB962C8B-B14F-4D97-AF65-F5344CB8AC3E}">
        <p14:creationId xmlns:p14="http://schemas.microsoft.com/office/powerpoint/2010/main" val="1263416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5719" indent="0">
              <a:buNone/>
            </a:pPr>
            <a:r>
              <a:rPr lang="en-US" sz="3200" dirty="0"/>
              <a:t>Several CAPC Committees have subcommittees</a:t>
            </a:r>
            <a:r>
              <a:rPr lang="en-US" sz="2400" dirty="0"/>
              <a:t>:</a:t>
            </a:r>
          </a:p>
          <a:p>
            <a:r>
              <a:rPr lang="en-US" sz="3000" dirty="0"/>
              <a:t>Academic Review</a:t>
            </a:r>
          </a:p>
          <a:p>
            <a:pPr lvl="1"/>
            <a:r>
              <a:rPr lang="en-US" sz="2800" dirty="0"/>
              <a:t>Course Review and Revalidation</a:t>
            </a:r>
          </a:p>
          <a:p>
            <a:pPr lvl="1"/>
            <a:r>
              <a:rPr lang="en-US" sz="2800" dirty="0"/>
              <a:t>Low Enrollment Advisory</a:t>
            </a:r>
          </a:p>
          <a:p>
            <a:pPr lvl="1"/>
            <a:r>
              <a:rPr lang="en-US" sz="2800" dirty="0"/>
              <a:t>Course Delivery</a:t>
            </a:r>
          </a:p>
          <a:p>
            <a:pPr lvl="1"/>
            <a:r>
              <a:rPr lang="en-US" sz="2800" dirty="0"/>
              <a:t>Program Review</a:t>
            </a:r>
          </a:p>
          <a:p>
            <a:r>
              <a:rPr lang="en-US" sz="3000" dirty="0"/>
              <a:t>Undergraduate Programs</a:t>
            </a:r>
          </a:p>
          <a:p>
            <a:pPr lvl="1"/>
            <a:r>
              <a:rPr lang="en-US" sz="2800" dirty="0"/>
              <a:t>Culture Cluster</a:t>
            </a:r>
          </a:p>
        </p:txBody>
      </p:sp>
      <p:sp>
        <p:nvSpPr>
          <p:cNvPr id="2" name="Title 1"/>
          <p:cNvSpPr>
            <a:spLocks noGrp="1"/>
          </p:cNvSpPr>
          <p:nvPr>
            <p:ph type="title"/>
          </p:nvPr>
        </p:nvSpPr>
        <p:spPr/>
        <p:txBody>
          <a:bodyPr/>
          <a:lstStyle/>
          <a:p>
            <a:r>
              <a:rPr lang="en-US" dirty="0"/>
              <a:t>Subcommittees – Arc &amp; UGPC</a:t>
            </a:r>
          </a:p>
        </p:txBody>
      </p:sp>
    </p:spTree>
    <p:extLst>
      <p:ext uri="{BB962C8B-B14F-4D97-AF65-F5344CB8AC3E}">
        <p14:creationId xmlns:p14="http://schemas.microsoft.com/office/powerpoint/2010/main" val="10021928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Grid</Template>
  <TotalTime>2630</TotalTime>
  <Words>2303</Words>
  <Application>Microsoft Macintosh PowerPoint</Application>
  <PresentationFormat>Widescreen</PresentationFormat>
  <Paragraphs>215</Paragraphs>
  <Slides>45</Slides>
  <Notes>45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Calibri</vt:lpstr>
      <vt:lpstr>Franklin Gothic Medium</vt:lpstr>
      <vt:lpstr>Wingdings</vt:lpstr>
      <vt:lpstr>Wingdings 2</vt:lpstr>
      <vt:lpstr>Grid</vt:lpstr>
      <vt:lpstr>Capc kick-off meeting</vt:lpstr>
      <vt:lpstr>HOW CAPC WORKS</vt:lpstr>
      <vt:lpstr>WHAT IS “CAPC”?</vt:lpstr>
      <vt:lpstr>Why are we here?</vt:lpstr>
      <vt:lpstr>Bylaws</vt:lpstr>
      <vt:lpstr>Bylaws changes</vt:lpstr>
      <vt:lpstr>How CAPC Works – org chart</vt:lpstr>
      <vt:lpstr>Subcommittees – gen ed</vt:lpstr>
      <vt:lpstr>Subcommittees – Arc &amp; UGPC</vt:lpstr>
      <vt:lpstr>2026-27 CAPC Executive committee</vt:lpstr>
      <vt:lpstr>members</vt:lpstr>
      <vt:lpstr>meetings</vt:lpstr>
      <vt:lpstr>member duties</vt:lpstr>
      <vt:lpstr>Requirement for proxies</vt:lpstr>
      <vt:lpstr>capc service: preparation</vt:lpstr>
      <vt:lpstr>CAPC service: reporting</vt:lpstr>
      <vt:lpstr>Capc service: representation</vt:lpstr>
      <vt:lpstr>CAPC service: conflicts of interest</vt:lpstr>
      <vt:lpstr>Proposal progression</vt:lpstr>
      <vt:lpstr>Recommend/not recommend</vt:lpstr>
      <vt:lpstr>Provost decision</vt:lpstr>
      <vt:lpstr>CAPC website</vt:lpstr>
      <vt:lpstr>REMEMBER…</vt:lpstr>
      <vt:lpstr>Course inventory management (CIM)</vt:lpstr>
      <vt:lpstr>CIM: Course inventory management</vt:lpstr>
      <vt:lpstr>PROPOSALS PAGE</vt:lpstr>
      <vt:lpstr>COURSE INVENTORY ACCESS</vt:lpstr>
      <vt:lpstr>CIM APPROVERS ACCESS</vt:lpstr>
      <vt:lpstr>PROPOSAL REVIEW: FIND YOUR APPROVER ROLE</vt:lpstr>
      <vt:lpstr>PROPOSAL &amp; WORKFLOW VIEW</vt:lpstr>
      <vt:lpstr>Cim instructional information</vt:lpstr>
      <vt:lpstr>Support for proposal development and cim</vt:lpstr>
      <vt:lpstr>Approvals timeline</vt:lpstr>
      <vt:lpstr>Approvals timeline information</vt:lpstr>
      <vt:lpstr>Approvals Timeline overview</vt:lpstr>
      <vt:lpstr>Timeline: Program Changes</vt:lpstr>
      <vt:lpstr>Timeline: Program Changes</vt:lpstr>
      <vt:lpstr>Timeline: Course Changes</vt:lpstr>
      <vt:lpstr>Timeline: Course Changes</vt:lpstr>
      <vt:lpstr>Proposal ‘Effective Dates’ Summary (2026-27)</vt:lpstr>
      <vt:lpstr>Proposal effective dates summary (cont’d)</vt:lpstr>
      <vt:lpstr>Recent updates &amp; Efforts for this year</vt:lpstr>
      <vt:lpstr>Priorities and efforts this year </vt:lpstr>
      <vt:lpstr>Efforts this year (cont’d)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CAPC Works</dc:title>
  <dc:creator>wcu</dc:creator>
  <cp:lastModifiedBy>Johnston, Susan L.</cp:lastModifiedBy>
  <cp:revision>52</cp:revision>
  <dcterms:created xsi:type="dcterms:W3CDTF">2011-09-14T22:11:52Z</dcterms:created>
  <dcterms:modified xsi:type="dcterms:W3CDTF">2026-08-27T15:50:54Z</dcterms:modified>
</cp:coreProperties>
</file>